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2CB1D-1CEC-43B4-8E1A-6F25A9BC86FC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46F9-3BEF-4F42-B13A-0FB3353A7F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2CB1D-1CEC-43B4-8E1A-6F25A9BC86FC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46F9-3BEF-4F42-B13A-0FB3353A7F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2CB1D-1CEC-43B4-8E1A-6F25A9BC86FC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46F9-3BEF-4F42-B13A-0FB3353A7F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2CB1D-1CEC-43B4-8E1A-6F25A9BC86FC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46F9-3BEF-4F42-B13A-0FB3353A7F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2CB1D-1CEC-43B4-8E1A-6F25A9BC86FC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46F9-3BEF-4F42-B13A-0FB3353A7F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2CB1D-1CEC-43B4-8E1A-6F25A9BC86FC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46F9-3BEF-4F42-B13A-0FB3353A7F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2CB1D-1CEC-43B4-8E1A-6F25A9BC86FC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46F9-3BEF-4F42-B13A-0FB3353A7F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2CB1D-1CEC-43B4-8E1A-6F25A9BC86FC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46F9-3BEF-4F42-B13A-0FB3353A7F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2CB1D-1CEC-43B4-8E1A-6F25A9BC86FC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46F9-3BEF-4F42-B13A-0FB3353A7F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2CB1D-1CEC-43B4-8E1A-6F25A9BC86FC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46F9-3BEF-4F42-B13A-0FB3353A7F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2CB1D-1CEC-43B4-8E1A-6F25A9BC86FC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246F9-3BEF-4F42-B13A-0FB3353A7F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CB1D-1CEC-43B4-8E1A-6F25A9BC86FC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246F9-3BEF-4F42-B13A-0FB3353A7F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out to The Lord2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 vang danh Chú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8860" y="500042"/>
            <a:ext cx="4357718" cy="7143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Ca </a:t>
            </a:r>
            <a:r>
              <a:rPr lang="en-US" b="1" dirty="0" err="1"/>
              <a:t>vang</a:t>
            </a:r>
            <a:r>
              <a:rPr lang="en-US" b="1" dirty="0"/>
              <a:t> </a:t>
            </a:r>
            <a:r>
              <a:rPr lang="en-US" b="1" dirty="0" err="1"/>
              <a:t>danh</a:t>
            </a:r>
            <a:r>
              <a:rPr lang="en-US" b="1" dirty="0"/>
              <a:t> </a:t>
            </a:r>
            <a:r>
              <a:rPr lang="en-US" b="1" dirty="0" err="1"/>
              <a:t>Chúa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1571612"/>
            <a:ext cx="5246894" cy="4233082"/>
          </a:xfrm>
        </p:spPr>
        <p:txBody>
          <a:bodyPr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Vua Jesus hằng cứu giúp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sẽ chẳng có ai như Chúa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Suốt cả cuộc đời con mong ca ngợi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công ơn yêu thương Ngài luôn vô biên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an nghỉ lời Chân Chúa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sức mới Chúa ban linh hồn con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Hết tâm con nguyện mến yêu dâng trào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Không bao giờ ngừng tôn vinh Cha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Ca vang danh Chúa khắp trần gian chúc tôn Ngài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Dâng năng quyền với oai nghi đến Vua Jesus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Non cao phục Chúa với đại dương vang rền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lời hát khen danh Cha Thánh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Con vui mừng tôn vinh tay Chúa Đấng Sáng Tạo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Ngàn muôn muôn đời sau lòng yêu mến danh Jesus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Không chi so với hứa ngôn Chúa nơi tâm hồn con đây</a:t>
            </a:r>
            <a:r>
              <a:rPr lang="vi-VN" sz="1400" b="1" dirty="0" smtClean="0">
                <a:solidFill>
                  <a:srgbClr val="FF0000"/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123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Ca vang danh Chúa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Ca vang danh Chúa </dc:title>
  <dc:creator>mary</dc:creator>
  <cp:lastModifiedBy>FRONT</cp:lastModifiedBy>
  <cp:revision>5</cp:revision>
  <dcterms:created xsi:type="dcterms:W3CDTF">2023-04-12T19:20:28Z</dcterms:created>
  <dcterms:modified xsi:type="dcterms:W3CDTF">2024-05-07T15:13:01Z</dcterms:modified>
</cp:coreProperties>
</file>