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13CEB-8635-41A9-A671-730A22821B5C}" type="datetimeFigureOut">
              <a:rPr lang="en-US" smtClean="0"/>
              <a:pPr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0210-265D-42D4-9488-426420C66F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Thine Own Way, Lord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860" y="142852"/>
            <a:ext cx="4286280" cy="65166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Bën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err="1"/>
              <a:t>ç’të</a:t>
            </a:r>
            <a:r>
              <a:rPr lang="en-US" b="1" dirty="0"/>
              <a:t> </a:t>
            </a:r>
            <a:r>
              <a:rPr lang="en-US" b="1" dirty="0" err="1" smtClean="0"/>
              <a:t>duash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1071546"/>
            <a:ext cx="3571900" cy="48020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Perëndi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veç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mjeshtri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krijes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Gjersa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t’pres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gjunjë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provoje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hulumtim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Plot’sisht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dorëzuar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Për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ndryshuar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fuqi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qëndron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forcë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shëro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ç’të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Frymën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drejtojë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shumë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shohë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gjithkush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unë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Bën ti ç’të duash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Bën ti ç’të duash</dc:title>
  <dc:creator>mary</dc:creator>
  <cp:lastModifiedBy>FRONT</cp:lastModifiedBy>
  <cp:revision>6</cp:revision>
  <dcterms:created xsi:type="dcterms:W3CDTF">2023-02-10T22:00:50Z</dcterms:created>
  <dcterms:modified xsi:type="dcterms:W3CDTF">2024-05-25T12:48:28Z</dcterms:modified>
</cp:coreProperties>
</file>