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AE227-E128-4DEF-8C57-34D4D5A14E4C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B152-399F-45A8-B712-DDFA47ADF2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AE227-E128-4DEF-8C57-34D4D5A14E4C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B152-399F-45A8-B712-DDFA47ADF2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AE227-E128-4DEF-8C57-34D4D5A14E4C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B152-399F-45A8-B712-DDFA47ADF2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AE227-E128-4DEF-8C57-34D4D5A14E4C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B152-399F-45A8-B712-DDFA47ADF2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AE227-E128-4DEF-8C57-34D4D5A14E4C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B152-399F-45A8-B712-DDFA47ADF2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AE227-E128-4DEF-8C57-34D4D5A14E4C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B152-399F-45A8-B712-DDFA47ADF2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AE227-E128-4DEF-8C57-34D4D5A14E4C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B152-399F-45A8-B712-DDFA47ADF2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AE227-E128-4DEF-8C57-34D4D5A14E4C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B152-399F-45A8-B712-DDFA47ADF2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AE227-E128-4DEF-8C57-34D4D5A14E4C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B152-399F-45A8-B712-DDFA47ADF2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AE227-E128-4DEF-8C57-34D4D5A14E4C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B152-399F-45A8-B712-DDFA47ADF2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AE227-E128-4DEF-8C57-34D4D5A14E4C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B152-399F-45A8-B712-DDFA47ADF2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AE227-E128-4DEF-8C57-34D4D5A14E4C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7B152-399F-45A8-B712-DDFA47ADF24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의 뜻을 이루소서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ramidennak Cad O A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7356" y="0"/>
            <a:ext cx="5429288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Aramidennak</a:t>
            </a:r>
            <a:r>
              <a:rPr lang="en-US" b="1" dirty="0" smtClean="0"/>
              <a:t> </a:t>
            </a:r>
            <a:r>
              <a:rPr lang="en-US" b="1" dirty="0"/>
              <a:t>Cad O </a:t>
            </a:r>
            <a:r>
              <a:rPr lang="en-US" b="1" dirty="0" smtClean="0"/>
              <a:t>Apo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24" y="785794"/>
            <a:ext cx="3500462" cy="4429156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Aramidennac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cad’ O Apo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mayalubog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nakemmo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Sicat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nangted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itoy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biagco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Siurayac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cayatmo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Agraemac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sangoanam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Casasaadco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imatangam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Basbasolco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cad’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ugasam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Tapno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dumaldalus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daytoy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Sicsica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umdas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Apo,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mangted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natalna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Macaagas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nasakitco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mangpunas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ladingitco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Pagbalinennac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cad’ O Apo,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natulnog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adipenmo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Espiritum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itdem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caniac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tagicuaem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cad’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daytoy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94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Aramidennak Cad O Apo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Aramidennak Cad O Apo </dc:title>
  <dc:creator>mary</dc:creator>
  <cp:lastModifiedBy>FRONT</cp:lastModifiedBy>
  <cp:revision>7</cp:revision>
  <dcterms:created xsi:type="dcterms:W3CDTF">2022-05-21T15:46:04Z</dcterms:created>
  <dcterms:modified xsi:type="dcterms:W3CDTF">2024-05-25T13:03:23Z</dcterms:modified>
</cp:coreProperties>
</file>