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0D45-9C5F-477D-9AFA-C8608B488E2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13D-0C51-4FAC-97BF-FD10074812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선하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381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4000" b="1" dirty="0" smtClean="0">
                <a:solidFill>
                  <a:schemeClr val="bg1"/>
                </a:solidFill>
              </a:rPr>
              <a:t>주님의 </a:t>
            </a:r>
            <a:r>
              <a:rPr lang="ko-KR" altLang="en-US" sz="4000" b="1" dirty="0">
                <a:solidFill>
                  <a:schemeClr val="bg1"/>
                </a:solidFill>
              </a:rPr>
              <a:t>선하심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685800"/>
            <a:ext cx="3429000" cy="4495800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사랑해요 주의 자비 변치 않네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내 모든 삶 주의 손에 있네 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나 눈을 뜰때부터 잠들때까지 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나노래해 주의 선하심을</a:t>
            </a:r>
          </a:p>
          <a:p>
            <a:pPr algn="l"/>
            <a:endParaRPr lang="ko-KR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내 평생 신실하신 주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내 평생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좋으신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하나님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나의 호흡 끊길때까지 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나노래해 주의 선하심을 </a:t>
            </a:r>
          </a:p>
          <a:p>
            <a:pPr algn="l"/>
            <a:endParaRPr lang="ko-KR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주의 음성 불 가운데 날 인도해 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흑암에서 안위하시는 주님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그는 나의 아버지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그는 나의 친구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난 거하리 주의 선하심을 </a:t>
            </a:r>
          </a:p>
          <a:p>
            <a:pPr algn="l"/>
            <a:endParaRPr lang="ko-KR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내 평생의 선하심과 주의 인자하심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정령 나를 따르리니 두려움 없도다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내 삶을 드려 주께 순복해 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모두 드립니다 </a:t>
            </a:r>
          </a:p>
          <a:p>
            <a:pPr algn="l"/>
            <a:r>
              <a:rPr lang="ko-KR" altLang="en-US" sz="1400" b="1" dirty="0" smtClean="0">
                <a:solidFill>
                  <a:schemeClr val="bg1"/>
                </a:solidFill>
              </a:rPr>
              <a:t>주의 선하심 인자함 나를 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따르리니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주님의 선하심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주님의 선하심 </dc:title>
  <dc:creator>FRONT</dc:creator>
  <cp:lastModifiedBy>FRONT</cp:lastModifiedBy>
  <cp:revision>5</cp:revision>
  <dcterms:created xsi:type="dcterms:W3CDTF">2024-03-01T19:18:28Z</dcterms:created>
  <dcterms:modified xsi:type="dcterms:W3CDTF">2024-04-03T16:26:23Z</dcterms:modified>
</cp:coreProperties>
</file>