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6006-F10A-4783-969B-3C944A65DCD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F63ED-AEEC-4ED0-B3AA-587531A8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6006-F10A-4783-969B-3C944A65DCD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F63ED-AEEC-4ED0-B3AA-587531A8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6006-F10A-4783-969B-3C944A65DCD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F63ED-AEEC-4ED0-B3AA-587531A8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6006-F10A-4783-969B-3C944A65DCD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F63ED-AEEC-4ED0-B3AA-587531A8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6006-F10A-4783-969B-3C944A65DCD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F63ED-AEEC-4ED0-B3AA-587531A8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6006-F10A-4783-969B-3C944A65DCD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F63ED-AEEC-4ED0-B3AA-587531A8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6006-F10A-4783-969B-3C944A65DCD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F63ED-AEEC-4ED0-B3AA-587531A8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6006-F10A-4783-969B-3C944A65DCD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F63ED-AEEC-4ED0-B3AA-587531A8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6006-F10A-4783-969B-3C944A65DCD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F63ED-AEEC-4ED0-B3AA-587531A8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6006-F10A-4783-969B-3C944A65DCD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F63ED-AEEC-4ED0-B3AA-587531A8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56006-F10A-4783-969B-3C944A65DCD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F63ED-AEEC-4ED0-B3AA-587531A87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56006-F10A-4783-969B-3C944A65DCD6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F63ED-AEEC-4ED0-B3AA-587531A872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ness Of Go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神的良善榮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505200" cy="533399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>
                <a:solidFill>
                  <a:schemeClr val="bg1"/>
                </a:solidFill>
              </a:rPr>
              <a:t>神</a:t>
            </a:r>
            <a:r>
              <a:rPr lang="zh-TW" altLang="en-US" b="1" dirty="0">
                <a:solidFill>
                  <a:schemeClr val="bg1"/>
                </a:solidFill>
              </a:rPr>
              <a:t>的良善榮</a:t>
            </a:r>
            <a:r>
              <a:rPr lang="zh-TW" altLang="en-US" b="1" dirty="0" smtClean="0">
                <a:solidFill>
                  <a:schemeClr val="bg1"/>
                </a:solidFill>
              </a:rPr>
              <a:t>美</a:t>
            </a:r>
            <a:r>
              <a:rPr lang="zh-TW" altLang="en-US" b="1" dirty="0">
                <a:solidFill>
                  <a:schemeClr val="bg1"/>
                </a:solidFill>
              </a:rPr>
              <a:t/>
            </a:r>
            <a:br>
              <a:rPr lang="zh-TW" alt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654425"/>
            <a:ext cx="4114800" cy="4114800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我深愛祢，祢的憐憫永不改變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每一天 祢的恩手扶持我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清晨當我睜開雙眼，直到我躺臥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我要歌唱 神的良善榮美</a:t>
            </a: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一生信實對我顧念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一生美好待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我 到永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遠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一切所有生命氣息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我要歌唱 神的良善榮美</a:t>
            </a: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祢的聲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音，領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我經過水火試煉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黑暗中 如此親近我的靈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祢是我的天父，祢是我良友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一生活在 祢的良善榮美</a:t>
            </a: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bg1"/>
                </a:solidFill>
              </a:rPr>
              <a:t>Bridge 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祢良善永看顧我，永伴隨我生命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祢良善永看顧我，永伴隨我生命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當我降服祢，我獻上生命，所有全屬於祢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祢良善永看顧我，永伴隨我生命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189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神的良善榮美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神的良善榮美 </dc:title>
  <dc:creator>FRONT</dc:creator>
  <cp:lastModifiedBy>FRONT</cp:lastModifiedBy>
  <cp:revision>7</cp:revision>
  <dcterms:created xsi:type="dcterms:W3CDTF">2024-03-01T19:22:57Z</dcterms:created>
  <dcterms:modified xsi:type="dcterms:W3CDTF">2024-04-02T14:44:41Z</dcterms:modified>
</cp:coreProperties>
</file>