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F148E-8BEF-4C70-9933-31B40D10A832}" type="datetimeFigureOut">
              <a:rPr lang="en-US" smtClean="0"/>
              <a:pPr/>
              <a:t>4/10/2024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7C21B-AD36-496C-B6E0-A55F5555F9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祂已被尊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609600"/>
            <a:ext cx="2743200" cy="53657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祂已被尊崇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2971800"/>
            <a:ext cx="5410200" cy="312420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祂已被尊崇，祂名稱為至高君王，我要讚美祂，</a:t>
            </a:r>
          </a:p>
          <a:p>
            <a:pPr algn="l"/>
            <a:r>
              <a:rPr lang="zh-TW" altLang="en-US" sz="2000" b="1" dirty="0" smtClean="0">
                <a:solidFill>
                  <a:schemeClr val="tx1"/>
                </a:solidFill>
              </a:rPr>
              <a:t>祂已被尊崇，祂作王到永遠，來讚美祂聖名，</a:t>
            </a:r>
          </a:p>
          <a:p>
            <a:pPr algn="l"/>
            <a:endParaRPr lang="en-US" altLang="zh-TW" sz="2000" b="1" dirty="0" smtClean="0">
              <a:solidFill>
                <a:schemeClr val="tx1"/>
              </a:solidFill>
            </a:endParaRPr>
          </a:p>
          <a:p>
            <a:pPr algn="l"/>
            <a:endParaRPr lang="zh-TW" alt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祂已作王，祂真理永遠掌權，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天上地下，歡呼頌揚祂聖名，</a:t>
            </a: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祂已被尊崇，祂名稱為至高君王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。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83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祂已被尊崇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祂已被尊崇 </dc:title>
  <dc:creator>FRONT</dc:creator>
  <cp:lastModifiedBy>FRONT</cp:lastModifiedBy>
  <cp:revision>8</cp:revision>
  <dcterms:created xsi:type="dcterms:W3CDTF">2024-04-08T14:54:14Z</dcterms:created>
  <dcterms:modified xsi:type="dcterms:W3CDTF">2024-04-10T14:06:31Z</dcterms:modified>
</cp:coreProperties>
</file>