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05C17-60A4-4A1F-95C3-93311B9B335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7773A-AE43-4585-A2A2-81F7A3AE80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をほめよ高らか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81000"/>
            <a:ext cx="4724400" cy="6096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主をほめよ高らかに</a:t>
            </a:r>
            <a:endParaRPr lang="ja-JP" altLang="en-US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057400"/>
            <a:ext cx="8077200" cy="4419600"/>
          </a:xfrm>
        </p:spPr>
        <p:txBody>
          <a:bodyPr numCol="2"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主をほめたたえよ　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高らかに主イエスを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主をほめたたえよ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とこしえに</a:t>
            </a: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主イエスの名</a:t>
            </a:r>
            <a:r>
              <a:rPr lang="ja-JP" altLang="en-US" sz="1800" b="1" smtClean="0">
                <a:solidFill>
                  <a:schemeClr val="tx1"/>
                </a:solidFill>
              </a:rPr>
              <a:t>を</a:t>
            </a:r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Chorus</a:t>
            </a:r>
            <a:endParaRPr lang="ja-JP" altLang="en-US" sz="1800" b="1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主の愛いつまでも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変わらず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全地を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喜びで満たす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主をほめたたえよ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高らかに</a:t>
            </a:r>
          </a:p>
          <a:p>
            <a:pPr algn="l"/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ja-JP" sz="1800" b="1" dirty="0" err="1" smtClean="0">
                <a:solidFill>
                  <a:schemeClr val="tx1"/>
                </a:solidFill>
              </a:rPr>
              <a:t>Shuwo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800" b="1" dirty="0" err="1" smtClean="0">
                <a:solidFill>
                  <a:schemeClr val="tx1"/>
                </a:solidFill>
              </a:rPr>
              <a:t>hometataeyo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altLang="ja-JP" sz="1800" b="1" dirty="0" err="1" smtClean="0">
                <a:solidFill>
                  <a:schemeClr val="tx1"/>
                </a:solidFill>
              </a:rPr>
              <a:t>Takarakani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800" b="1" dirty="0" err="1" smtClean="0">
                <a:solidFill>
                  <a:schemeClr val="tx1"/>
                </a:solidFill>
              </a:rPr>
              <a:t>shu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800" b="1" dirty="0" err="1" smtClean="0">
                <a:solidFill>
                  <a:schemeClr val="tx1"/>
                </a:solidFill>
              </a:rPr>
              <a:t>iesuyo</a:t>
            </a:r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ja-JP" sz="1800" b="1" dirty="0" err="1" smtClean="0">
                <a:solidFill>
                  <a:schemeClr val="tx1"/>
                </a:solidFill>
              </a:rPr>
              <a:t>Shuwo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800" b="1" dirty="0" err="1" smtClean="0">
                <a:solidFill>
                  <a:schemeClr val="tx1"/>
                </a:solidFill>
              </a:rPr>
              <a:t>hometataeyo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altLang="ja-JP" sz="1800" b="1" dirty="0" err="1" smtClean="0">
                <a:solidFill>
                  <a:schemeClr val="tx1"/>
                </a:solidFill>
              </a:rPr>
              <a:t>Tokoshieni</a:t>
            </a:r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ja-JP" sz="1800" b="1" dirty="0" err="1" smtClean="0">
                <a:solidFill>
                  <a:schemeClr val="tx1"/>
                </a:solidFill>
              </a:rPr>
              <a:t>Shu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800" b="1" dirty="0" err="1" smtClean="0">
                <a:solidFill>
                  <a:schemeClr val="tx1"/>
                </a:solidFill>
              </a:rPr>
              <a:t>iesuno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800" b="1" dirty="0" err="1" smtClean="0">
                <a:solidFill>
                  <a:schemeClr val="tx1"/>
                </a:solidFill>
              </a:rPr>
              <a:t>nawo</a:t>
            </a:r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Chorus</a:t>
            </a:r>
            <a:endParaRPr lang="ja-JP" altLang="en-US" sz="1800" b="1" smtClean="0">
              <a:solidFill>
                <a:srgbClr val="FF0000"/>
              </a:solidFill>
            </a:endParaRPr>
          </a:p>
          <a:p>
            <a:pPr algn="l"/>
            <a:r>
              <a:rPr lang="en-US" altLang="ja-JP" sz="1800" b="1" dirty="0" err="1" smtClean="0">
                <a:solidFill>
                  <a:srgbClr val="FF0000"/>
                </a:solidFill>
              </a:rPr>
              <a:t>Shuno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800" b="1" dirty="0" err="1" smtClean="0">
                <a:solidFill>
                  <a:srgbClr val="FF0000"/>
                </a:solidFill>
              </a:rPr>
              <a:t>ai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800" b="1" dirty="0" err="1" smtClean="0">
                <a:solidFill>
                  <a:srgbClr val="FF0000"/>
                </a:solidFill>
              </a:rPr>
              <a:t>itsumademo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altLang="ja-JP" sz="1800" b="1" dirty="0" err="1" smtClean="0">
                <a:solidFill>
                  <a:srgbClr val="FF0000"/>
                </a:solidFill>
              </a:rPr>
              <a:t>Kawarazu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ja-JP" sz="1800" b="1" dirty="0" err="1" smtClean="0">
                <a:solidFill>
                  <a:srgbClr val="FF0000"/>
                </a:solidFill>
              </a:rPr>
              <a:t>Zenchiwo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ja-JP" sz="1800" b="1" dirty="0" err="1" smtClean="0">
                <a:solidFill>
                  <a:srgbClr val="FF0000"/>
                </a:solidFill>
              </a:rPr>
              <a:t>Yorokobide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800" b="1" dirty="0" err="1" smtClean="0">
                <a:solidFill>
                  <a:srgbClr val="FF0000"/>
                </a:solidFill>
              </a:rPr>
              <a:t>mitasu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ja-JP" sz="1800" b="1" dirty="0" err="1" smtClean="0">
                <a:solidFill>
                  <a:srgbClr val="FF0000"/>
                </a:solidFill>
              </a:rPr>
              <a:t>Shuwo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800" b="1" dirty="0" err="1" smtClean="0">
                <a:solidFill>
                  <a:srgbClr val="FF0000"/>
                </a:solidFill>
              </a:rPr>
              <a:t>hometataeyo</a:t>
            </a:r>
            <a:r>
              <a:rPr lang="en-US" altLang="ja-JP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altLang="ja-JP" sz="1800" b="1" dirty="0" err="1" smtClean="0">
                <a:solidFill>
                  <a:srgbClr val="FF0000"/>
                </a:solidFill>
              </a:rPr>
              <a:t>Takarakani</a:t>
            </a:r>
            <a:endParaRPr lang="en-US" altLang="ja-JP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17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主をほめよ高らかに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主をほめよ高らかに</dc:title>
  <dc:creator>FRONT</dc:creator>
  <cp:lastModifiedBy>FRONT</cp:lastModifiedBy>
  <cp:revision>7</cp:revision>
  <dcterms:created xsi:type="dcterms:W3CDTF">2024-04-08T14:43:25Z</dcterms:created>
  <dcterms:modified xsi:type="dcterms:W3CDTF">2024-04-09T14:36:03Z</dcterms:modified>
</cp:coreProperties>
</file>