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91FE-E7C6-43D4-B5A8-D46E0C306E8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793D-D0CB-47BE-B909-D47E21EFA9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ここも神の御国なれ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0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こ</a:t>
            </a:r>
            <a:r>
              <a:rPr lang="ja-JP" altLang="en-US" b="1"/>
              <a:t>こも神の御国なれば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371600"/>
            <a:ext cx="3886200" cy="4495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ここも神の　御国なれば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天地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あめつち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御歌を　歌い交わし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岩に樹々に　空に海に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妙なる御業ぞ　表れたる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ここも神の　御国なれば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鳥の音　花の香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主をばたたえ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朝日　夕日　栄えにはえて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そよ吹く風さえ　神を語る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ここも神の　御国なれば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よこしま暫しは　ときを得とも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主の御旨の　ややに成りて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天地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あめつち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遂には　一つとならん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ここも神の御国なれば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ここも神の御国なれば </dc:title>
  <dc:creator>FRONT</dc:creator>
  <cp:lastModifiedBy>FRONT</cp:lastModifiedBy>
  <cp:revision>6</cp:revision>
  <dcterms:created xsi:type="dcterms:W3CDTF">2024-04-24T22:32:27Z</dcterms:created>
  <dcterms:modified xsi:type="dcterms:W3CDTF">2024-04-26T13:49:44Z</dcterms:modified>
</cp:coreProperties>
</file>