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E075-3C74-4612-9ECF-E9D9C22009C7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ECF5E-CDA1-4F6C-9708-138175DEA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E075-3C74-4612-9ECF-E9D9C22009C7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ECF5E-CDA1-4F6C-9708-138175DEA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E075-3C74-4612-9ECF-E9D9C22009C7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ECF5E-CDA1-4F6C-9708-138175DEA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E075-3C74-4612-9ECF-E9D9C22009C7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ECF5E-CDA1-4F6C-9708-138175DEA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E075-3C74-4612-9ECF-E9D9C22009C7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ECF5E-CDA1-4F6C-9708-138175DEA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E075-3C74-4612-9ECF-E9D9C22009C7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ECF5E-CDA1-4F6C-9708-138175DEA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E075-3C74-4612-9ECF-E9D9C22009C7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ECF5E-CDA1-4F6C-9708-138175DEA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E075-3C74-4612-9ECF-E9D9C22009C7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ECF5E-CDA1-4F6C-9708-138175DEA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E075-3C74-4612-9ECF-E9D9C22009C7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ECF5E-CDA1-4F6C-9708-138175DEA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E075-3C74-4612-9ECF-E9D9C22009C7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ECF5E-CDA1-4F6C-9708-138175DEA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5E075-3C74-4612-9ECF-E9D9C22009C7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ECF5E-CDA1-4F6C-9708-138175DEA2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5E075-3C74-4612-9ECF-E9D9C22009C7}" type="datetimeFigureOut">
              <a:rPr lang="en-US" smtClean="0"/>
              <a:pPr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DECF5E-CDA1-4F6C-9708-138175DEA2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my Father’s world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โลกนี้พระเจ้าประทา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52400"/>
            <a:ext cx="51816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 smtClean="0"/>
              <a:t>โลก</a:t>
            </a:r>
            <a:r>
              <a:rPr lang="th-TH" b="1" dirty="0"/>
              <a:t>นี้พระเจ้าประทาน</a:t>
            </a:r>
            <a:br>
              <a:rPr lang="th-TH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1066800"/>
            <a:ext cx="7467600" cy="5410200"/>
          </a:xfrm>
        </p:spPr>
        <p:txBody>
          <a:bodyPr numCol="2"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โลกนี้พระเจ้าประทาน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เป็นบ้านอาศัยชั่วคราว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เมื่อถึงเวลาคราต้องจากไป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ใครใครไม่พ้นความตาย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โลกนี้เราอยู่ไม่นาน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สวรรค์คือบ้านของเรา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และที่นั้นเรา ไม่ต้องพรากจากกัน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เราอยู่สวรรค์นิรันดร์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โลกนี้เป็นที่สวยงาม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พระเจ้าทรงสร้างเพื่อเรา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คนโง่เขลาลืมว่าเขาต้องตาย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จึงหลงงมงายหลายปี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วันนี้เชิญท่านทั้งหลาย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กลับใจเชื่อพระเยซู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พระองค์ทรงยอมตายบนไม้กางเขน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เพื่อล้างบาปเวรของเรา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โลก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นี้ล้วนอนิจจัง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ไม่ยังไม่ยืนเสมอ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หลายคนละเมอว่าของจีรัง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แต่ท่านจะหวังอะไร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ความรักพระเจ้าแน่นอน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ไม่สั่นไม่คลอนปรวนแปร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ถ้าเราไว้ใจในองค์พระเยซู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จิตใจเราสุขสบาย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136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โลกนี้พระเจ้าประทาน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โลกนี้พระเจ้าประทาน </dc:title>
  <dc:creator>FRONT</dc:creator>
  <cp:lastModifiedBy>FRONT</cp:lastModifiedBy>
  <cp:revision>5</cp:revision>
  <dcterms:created xsi:type="dcterms:W3CDTF">2024-04-24T22:11:18Z</dcterms:created>
  <dcterms:modified xsi:type="dcterms:W3CDTF">2024-04-26T14:11:49Z</dcterms:modified>
</cp:coreProperties>
</file>