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32B66-3DBE-4CDF-A910-5C1EA78FEA34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2F8F0-6046-4F3C-8D94-3BD470EC88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32B66-3DBE-4CDF-A910-5C1EA78FEA34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2F8F0-6046-4F3C-8D94-3BD470EC88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32B66-3DBE-4CDF-A910-5C1EA78FEA34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2F8F0-6046-4F3C-8D94-3BD470EC88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32B66-3DBE-4CDF-A910-5C1EA78FEA34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2F8F0-6046-4F3C-8D94-3BD470EC88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32B66-3DBE-4CDF-A910-5C1EA78FEA34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2F8F0-6046-4F3C-8D94-3BD470EC88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32B66-3DBE-4CDF-A910-5C1EA78FEA34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2F8F0-6046-4F3C-8D94-3BD470EC88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32B66-3DBE-4CDF-A910-5C1EA78FEA34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2F8F0-6046-4F3C-8D94-3BD470EC88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32B66-3DBE-4CDF-A910-5C1EA78FEA34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2F8F0-6046-4F3C-8D94-3BD470EC88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32B66-3DBE-4CDF-A910-5C1EA78FEA34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2F8F0-6046-4F3C-8D94-3BD470EC88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32B66-3DBE-4CDF-A910-5C1EA78FEA34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2F8F0-6046-4F3C-8D94-3BD470EC88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32B66-3DBE-4CDF-A910-5C1EA78FEA34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2F8F0-6046-4F3C-8D94-3BD470EC88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E32B66-3DBE-4CDF-A910-5C1EA78FEA34}" type="datetimeFigureOut">
              <a:rPr lang="en-US" smtClean="0"/>
              <a:pPr/>
              <a:t>4/16/2024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22F8F0-6046-4F3C-8D94-3BD470EC88C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SURRENDER ALL TO JESUS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ข้ามอบทุกสิ่งแด่พระเยซ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600" y="685800"/>
            <a:ext cx="5715000" cy="533400"/>
          </a:xfrm>
        </p:spPr>
        <p:txBody>
          <a:bodyPr>
            <a:normAutofit fontScale="90000"/>
          </a:bodyPr>
          <a:lstStyle/>
          <a:p>
            <a:r>
              <a:rPr lang="th-TH" b="1" dirty="0"/>
              <a:t>ข้ามอบทุกสิ่งแด่พระ</a:t>
            </a:r>
            <a:r>
              <a:rPr lang="th-TH" b="1" dirty="0" smtClean="0"/>
              <a:t>เยซู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2438400"/>
            <a:ext cx="6400800" cy="3962400"/>
          </a:xfrm>
        </p:spPr>
        <p:txBody>
          <a:bodyPr numCol="2">
            <a:noAutofit/>
          </a:bodyPr>
          <a:lstStyle/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1.ข้าฯมอบทุกสิ่งแด่พระเยซู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ยอมถวายด้วยความยินดี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ข้าฯจะรักและพึ่งพระเยซู  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ต่อพระพักตร์ตลอดชีวี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400" b="1" dirty="0" smtClean="0">
                <a:solidFill>
                  <a:srgbClr val="FF0000"/>
                </a:solidFill>
              </a:rPr>
              <a:t>ร้อง</a:t>
            </a:r>
            <a:r>
              <a:rPr lang="th-TH" sz="1400" b="1" dirty="0" smtClean="0">
                <a:solidFill>
                  <a:srgbClr val="FF0000"/>
                </a:solidFill>
              </a:rPr>
              <a:t>รับ </a:t>
            </a:r>
            <a:r>
              <a:rPr lang="en-US" sz="14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th-TH" sz="1400" b="1" dirty="0" smtClean="0">
                <a:solidFill>
                  <a:srgbClr val="FF0000"/>
                </a:solidFill>
              </a:rPr>
              <a:t>ข้าฯขอมอบถวาย</a:t>
            </a:r>
          </a:p>
          <a:p>
            <a:pPr algn="l"/>
            <a:r>
              <a:rPr lang="th-TH" sz="1400" b="1" dirty="0" smtClean="0">
                <a:solidFill>
                  <a:srgbClr val="FF0000"/>
                </a:solidFill>
              </a:rPr>
              <a:t>ข้าฯขอมอบถวาย</a:t>
            </a:r>
          </a:p>
          <a:p>
            <a:pPr algn="l"/>
            <a:r>
              <a:rPr lang="th-TH" sz="1400" b="1" dirty="0" smtClean="0">
                <a:solidFill>
                  <a:srgbClr val="FF0000"/>
                </a:solidFill>
              </a:rPr>
              <a:t>มอบถวายหมดแด่พระเยซู</a:t>
            </a:r>
          </a:p>
          <a:p>
            <a:pPr algn="l"/>
            <a:r>
              <a:rPr lang="th-TH" sz="1400" b="1" dirty="0" smtClean="0">
                <a:solidFill>
                  <a:srgbClr val="FF0000"/>
                </a:solidFill>
              </a:rPr>
              <a:t>พระผู้ช่วยประเสริฐ </a:t>
            </a:r>
          </a:p>
          <a:p>
            <a:pPr algn="l"/>
            <a:endParaRPr lang="th-TH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ข้าฯมอบทุกสิ่งแด่พระเยซู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ข้าฯนอบน้อมกราบพระบาทา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ความสุขโลกนี้ข้าฯละทิ้งแล้ว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ขอพระองค์ทรงโปรดรับข้าฯ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</a:t>
            </a:r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ข้าฯมอบทุกสิ่งแด่พระเยซู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ให้เป็นสมบัติของพระองค์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ขอพระวิญญาณบริสุทธา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ทรงนำข้าตามพระประสงค์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h-TH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ข้าฯมอบทุกสิ่งแด่พระเยซู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ข้าฯถวายทั้งใจกายา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โปรดประทานความรักและฤทธา</a:t>
            </a:r>
          </a:p>
          <a:p>
            <a:pPr algn="l"/>
            <a:r>
              <a:rPr lang="th-TH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ขอพระพรไหลหลั่งลงมา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136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ข้ามอบทุกสิ่งแด่พระเยซู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ข้ามอบทุกสิ่งแด่พระเยซู</dc:title>
  <dc:creator>FRONT</dc:creator>
  <cp:lastModifiedBy>FRONT</cp:lastModifiedBy>
  <cp:revision>5</cp:revision>
  <dcterms:created xsi:type="dcterms:W3CDTF">2024-04-13T18:14:06Z</dcterms:created>
  <dcterms:modified xsi:type="dcterms:W3CDTF">2024-04-16T15:08:47Z</dcterms:modified>
</cp:coreProperties>
</file>