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1D4A-B597-47F9-94FA-59DE22E2685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9FA-A019-4009-8A0A-97C57656F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1D4A-B597-47F9-94FA-59DE22E2685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9FA-A019-4009-8A0A-97C57656F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1D4A-B597-47F9-94FA-59DE22E2685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9FA-A019-4009-8A0A-97C57656F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1D4A-B597-47F9-94FA-59DE22E2685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9FA-A019-4009-8A0A-97C57656F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1D4A-B597-47F9-94FA-59DE22E2685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9FA-A019-4009-8A0A-97C57656F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1D4A-B597-47F9-94FA-59DE22E2685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9FA-A019-4009-8A0A-97C57656F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1D4A-B597-47F9-94FA-59DE22E2685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9FA-A019-4009-8A0A-97C57656F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1D4A-B597-47F9-94FA-59DE22E2685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9FA-A019-4009-8A0A-97C57656F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1D4A-B597-47F9-94FA-59DE22E2685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9FA-A019-4009-8A0A-97C57656F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1D4A-B597-47F9-94FA-59DE22E2685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9FA-A019-4009-8A0A-97C57656F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1D4A-B597-47F9-94FA-59DE22E2685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69FA-A019-4009-8A0A-97C57656F8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61D4A-B597-47F9-94FA-59DE22E2685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C69FA-A019-4009-8A0A-97C57656F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my Father’s worl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s is my Father’s world 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0"/>
            <a:ext cx="6400800" cy="457199"/>
          </a:xfrm>
        </p:spPr>
        <p:txBody>
          <a:bodyPr>
            <a:normAutofit fontScale="90000"/>
          </a:bodyPr>
          <a:lstStyle/>
          <a:p>
            <a:r>
              <a:rPr lang="ml-IN" sz="3200" b="1" cap="small" dirty="0" smtClean="0"/>
              <a:t>ഇതെന്‍ താതന്‍ തന്‍ ലോകം</a:t>
            </a:r>
            <a:endParaRPr lang="ml-IN" sz="3200" b="1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33400"/>
            <a:ext cx="4724400" cy="4343400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ഇതെന്‍ താതന്‍ തന്‍ ലോകം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അതില്‍ കേള്‍ക്കും ഞാനെന്നും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താര ഗോ-ളങ്ങളിന്‍ ഗാ-ന-ങ്ങള്‍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പ്ര-പഞ്ചം പാടീ-ടുന്നതാല്‍</a:t>
            </a: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ഈ ഭൂമി തന്‍ ലോകം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ഇത് മാത്രം എന്‍ ശാന്തി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മരവുംമണ്ണും കുന്നു കടലെല്ലാം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എല്ലാ-മവന്റെ-കൈ-വേല</a:t>
            </a: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ഇതെന്‍ താതന്‍ തന്‍ ലോകം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അതില്‍ പക്ഷികള്‍ പാടുന്നു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അര്‍ക്ക-നുദി-ച്ചാ-ലതില്‍ പുഷ്പങ്ങള്‍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നാഥന്‍ സ്തുതി പാ-ടിടുന്നു</a:t>
            </a: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ഇതെന്‍ താതന്‍ തന്‍ ലോകം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അഴകാര്‍ന്നതില്‍ താനുണ്ട്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നല്‍ പുല്ലിന്‍ തെന്നലില്‍ കാണും ഞാന്‍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തന്‍ പാദത്തിന്‍ നല്‍ ചലനം</a:t>
            </a: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ഇതെന്‍ താതന്‍ തന്‍ ലോകം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മറക്കാതെ എന്‍ മനമേ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നിന്‍ ചുറ്റും അഴിമതി പെരുകുമ്പോഴും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നിന്‍ നാഥന്‍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വാ-ണി-ടുന്നല്ലോ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70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ഇതെന്‍ താതന്‍ തന്‍ ലോകം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ഇതെന്‍ താതന്‍ തന്‍ ലോകം</dc:title>
  <dc:creator>FRONT</dc:creator>
  <cp:lastModifiedBy>FRONT</cp:lastModifiedBy>
  <cp:revision>7</cp:revision>
  <dcterms:created xsi:type="dcterms:W3CDTF">2024-04-24T19:48:17Z</dcterms:created>
  <dcterms:modified xsi:type="dcterms:W3CDTF">2024-04-26T14:19:15Z</dcterms:modified>
</cp:coreProperties>
</file>