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E161B-58D4-4087-8651-3DFE035EF7F2}" type="datetimeFigureOut">
              <a:rPr lang="en-US" smtClean="0"/>
              <a:pPr/>
              <a:t>4/22/2024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4F848-B36D-40E5-8B9B-5032353C1D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कलवरी डाँडाको पुरानो पुस्ताक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1538" y="214290"/>
            <a:ext cx="7072362" cy="62068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hi-IN" b="1" dirty="0" smtClean="0"/>
              <a:t>कलवरी </a:t>
            </a:r>
            <a:r>
              <a:rPr lang="hi-IN" b="1" dirty="0" smtClean="0"/>
              <a:t>डाँडाको पुरानो पुस्ताको 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428736"/>
            <a:ext cx="5643602" cy="4500594"/>
          </a:xfrm>
        </p:spPr>
        <p:txBody>
          <a:bodyPr>
            <a:noAutofit/>
          </a:bodyPr>
          <a:lstStyle/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१. कलवरी डाँडाको पुरानो पुस्ताको झलझली हेर्दै म याद गर्छु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संसारको लागि नै थुमा भई ईश्वरको निष्पापी येशु बलि भाको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को: 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छोड्नेछैन म प्यारो क्रुसलाई छोड्नु परे पनि अरुलाई</a:t>
            </a:r>
          </a:p>
          <a:p>
            <a:pPr algn="l"/>
            <a:r>
              <a:rPr lang="hi-IN" sz="1600" b="1" dirty="0" smtClean="0">
                <a:solidFill>
                  <a:srgbClr val="FF0000"/>
                </a:solidFill>
              </a:rPr>
              <a:t>संसार यो जब छोडी जान्छु मुकुट महिमाको म लाउँछु 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२. संसारले त्यागेको र घृणा गरेको कति प्यारो छ मलाई त्यो क्रुस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कारण मुक्ति दिन मा पापीलाई जस्तो प्रभु येशु ख्रीष्ट बलि भाको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३. कलवरी डाँडाको कति सुन्दर त्यो क्रुस पवित्र रगतको दागसरी 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याद गरौं उच्च दुःख प्रभुले सहेको गर्न उद्धार सबै पापीको</a:t>
            </a:r>
          </a:p>
          <a:p>
            <a:pPr algn="l"/>
            <a:endParaRPr lang="hi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४. जीवनभरी मेरो विश्वासी रहन्छु, क्रुसको संकष्ट म सहन्छु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शेषमा</a:t>
            </a:r>
          </a:p>
          <a:p>
            <a:pPr algn="l"/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स्वर्गीय मेरो घर जब जान्छु, ख्रीष्ट प्रभुसँग सधै </a:t>
            </a:r>
            <a:r>
              <a:rPr lang="hi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बस्छु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107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कलवरी डाँडाको पुरानो पुस्ताको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Kalbari Dadako </dc:title>
  <dc:creator>mary</dc:creator>
  <cp:lastModifiedBy>FRONT</cp:lastModifiedBy>
  <cp:revision>14</cp:revision>
  <dcterms:created xsi:type="dcterms:W3CDTF">2019-02-05T03:50:25Z</dcterms:created>
  <dcterms:modified xsi:type="dcterms:W3CDTF">2024-04-22T13:22:25Z</dcterms:modified>
</cp:coreProperties>
</file>