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1093-123D-421E-A600-B8D53B7861F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577A-F0A4-4863-A0B1-0419AB944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1093-123D-421E-A600-B8D53B7861F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577A-F0A4-4863-A0B1-0419AB944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1093-123D-421E-A600-B8D53B7861F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577A-F0A4-4863-A0B1-0419AB944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1093-123D-421E-A600-B8D53B7861F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577A-F0A4-4863-A0B1-0419AB944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1093-123D-421E-A600-B8D53B7861F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577A-F0A4-4863-A0B1-0419AB944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1093-123D-421E-A600-B8D53B7861F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577A-F0A4-4863-A0B1-0419AB944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1093-123D-421E-A600-B8D53B7861F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577A-F0A4-4863-A0B1-0419AB944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1093-123D-421E-A600-B8D53B7861F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577A-F0A4-4863-A0B1-0419AB944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1093-123D-421E-A600-B8D53B7861F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577A-F0A4-4863-A0B1-0419AB944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1093-123D-421E-A600-B8D53B7861F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577A-F0A4-4863-A0B1-0419AB944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1093-123D-421E-A600-B8D53B7861F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577A-F0A4-4863-A0B1-0419AB944B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B1093-123D-421E-A600-B8D53B7861F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8577A-F0A4-4863-A0B1-0419AB944B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odness Of God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00" y="152400"/>
            <a:ext cx="1981200" cy="457200"/>
          </a:xfrm>
        </p:spPr>
        <p:txBody>
          <a:bodyPr>
            <a:normAutofit fontScale="90000"/>
          </a:bodyPr>
          <a:lstStyle/>
          <a:p>
            <a:r>
              <a:rPr lang="ar-AE" b="1" dirty="0" smtClean="0">
                <a:solidFill>
                  <a:schemeClr val="bg1"/>
                </a:solidFill>
              </a:rPr>
              <a:t>صلاحُ الله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914400"/>
            <a:ext cx="3505200" cy="4419600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أحبك….من للابد رحمتك ….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وكل ايامي تبقى ممسكاً يدي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من لحظةِ قيامي…من الصباح الى المساء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سأُغنّي بصلاحكَ</a:t>
            </a:r>
          </a:p>
          <a:p>
            <a:pPr algn="r"/>
            <a:endParaRPr lang="ar-AE" sz="1600" b="1" dirty="0" smtClean="0">
              <a:solidFill>
                <a:schemeClr val="bg1"/>
              </a:solidFill>
            </a:endParaRPr>
          </a:p>
          <a:p>
            <a:pPr algn="r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كُل حياتي أنت أمينٌ….تبقى لي صالحٌ دوماً صالحٌ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في كُلّ لحظةِ أعيشُ….سأُعلنُ عن صلاحِكَ</a:t>
            </a:r>
          </a:p>
          <a:p>
            <a:pPr algn="r"/>
            <a:endParaRPr lang="ar-AE" sz="16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صوتكَ…من قادني في الطريقِ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في الظلمةِ كنت أقربُ ما لي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عرفتُكَ أبٌ لي….عرفتُكَ صديق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فحييتُ في صلاحكَ</a:t>
            </a:r>
          </a:p>
          <a:p>
            <a:pPr algn="r"/>
            <a:endParaRPr lang="ar-AE" sz="1600" b="1" dirty="0" smtClean="0">
              <a:solidFill>
                <a:schemeClr val="bg1"/>
              </a:solidFill>
            </a:endParaRPr>
          </a:p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Bridge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رحمتكَ تتبعُني….تتبعُني دوماً 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فحياتي لك تُعلنُ مجدك…أُعطيكَ ما لديّ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رحمتُكَ تتبعُني…تتبعُني دوماً</a:t>
            </a:r>
          </a:p>
          <a:p>
            <a:pPr algn="r"/>
            <a:endParaRPr lang="ar-AE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صلاحُ الله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صلاحُ الله</dc:title>
  <dc:creator>FRONT</dc:creator>
  <cp:lastModifiedBy>FRONT</cp:lastModifiedBy>
  <cp:revision>6</cp:revision>
  <dcterms:created xsi:type="dcterms:W3CDTF">2024-03-30T16:50:50Z</dcterms:created>
  <dcterms:modified xsi:type="dcterms:W3CDTF">2024-04-03T16:36:43Z</dcterms:modified>
</cp:coreProperties>
</file>