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8E2BB-F2E0-4511-BE9D-6B6FF76EFD5D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34471-D059-4AFE-A9E5-C4B3748686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إليك حاجتي في كل ح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إليك حاجتي في كل حين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334000" y="609600"/>
            <a:ext cx="2743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b="1" dirty="0" smtClean="0"/>
              <a:t>إليك حاجتي في كل حين </a:t>
            </a:r>
          </a:p>
          <a:p>
            <a:pPr algn="r"/>
            <a:r>
              <a:rPr lang="ar-AE" b="1" dirty="0" smtClean="0"/>
              <a:t>وفيك قوتي ربي الأمين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كل حاجتي اليكا كل إعوازي لديكا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 كل تكلاني عليكا ربي يسوع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إليكَ حاجتي في كلِّ حالْ</a:t>
            </a:r>
          </a:p>
          <a:p>
            <a:pPr algn="r"/>
            <a:r>
              <a:rPr lang="ar-AE" b="1" dirty="0" smtClean="0"/>
              <a:t>وأنتَ منيتي ربَّ الجلالْ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إليكَ حاجتي في التجربةْ</a:t>
            </a:r>
          </a:p>
          <a:p>
            <a:pPr algn="r"/>
            <a:r>
              <a:rPr lang="ar-AE" b="1" dirty="0" smtClean="0"/>
              <a:t>ومنك نصرتي والغلبةْ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إليكَ حاجتي وقتَ الخطاءْ</a:t>
            </a:r>
          </a:p>
          <a:p>
            <a:pPr algn="r"/>
            <a:r>
              <a:rPr lang="ar-AE" b="1" dirty="0" smtClean="0"/>
              <a:t>فاغفر خطيتي ربَّ العطاءْ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إليكَ حاجتي وقت الصلاةْ</a:t>
            </a:r>
          </a:p>
          <a:p>
            <a:pPr algn="r"/>
            <a:r>
              <a:rPr lang="ar-AE" b="1" dirty="0" smtClean="0"/>
              <a:t>فاسمع لطلبتي رب الحياةْ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إليكَ حاجتي عندَ الكلامْ</a:t>
            </a:r>
          </a:p>
          <a:p>
            <a:pPr algn="r"/>
            <a:r>
              <a:rPr lang="ar-AE" b="1" dirty="0" smtClean="0"/>
              <a:t>ثبت شهادتي ربَّ </a:t>
            </a:r>
            <a:r>
              <a:rPr lang="ar-AE" b="1" dirty="0" smtClean="0"/>
              <a:t>الأنامْ</a:t>
            </a:r>
            <a:endParaRPr lang="ar-AE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67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إليك حاجتي في كل حين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إليك حاجتي في كل حين</dc:title>
  <dc:creator>FRONT</dc:creator>
  <cp:lastModifiedBy>FRONT</cp:lastModifiedBy>
  <cp:revision>23</cp:revision>
  <dcterms:created xsi:type="dcterms:W3CDTF">2024-04-04T23:03:20Z</dcterms:created>
  <dcterms:modified xsi:type="dcterms:W3CDTF">2024-04-06T18:34:14Z</dcterms:modified>
</cp:coreProperties>
</file>