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392D1-DC8D-4A07-90F9-EA7E50D75E2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3973E-037F-46A4-A505-DF2EE29A79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н восхвале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81001"/>
            <a:ext cx="3352800" cy="53339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Он восхвален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2362200"/>
            <a:ext cx="5181600" cy="4114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восхвален,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Царь восхвален в высоте!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Слава Ему!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восхвален, навеки возвышен.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Прославлю я Его!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Припев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Он </a:t>
            </a:r>
            <a:r>
              <a:rPr lang="ru-RU" b="1" dirty="0" smtClean="0">
                <a:solidFill>
                  <a:srgbClr val="FF0000"/>
                </a:solidFill>
              </a:rPr>
              <a:t>есть Господь,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Навеки в сердцах царит!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Небо, земля,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Возрадуйтесь Имени Его!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Он восхвален, Царь восхвален в высоте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Он восхвален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 восхвален</dc:title>
  <dc:creator>FRONT</dc:creator>
  <cp:lastModifiedBy>FRONT</cp:lastModifiedBy>
  <cp:revision>4</cp:revision>
  <dcterms:created xsi:type="dcterms:W3CDTF">2024-04-08T15:07:40Z</dcterms:created>
  <dcterms:modified xsi:type="dcterms:W3CDTF">2024-04-10T14:15:19Z</dcterms:modified>
</cp:coreProperties>
</file>