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897D2-3113-4C97-8F20-CDB53BB412D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693C4-3005-49F7-AADD-BC2980F918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осподня вся земл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53340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Господня вся земля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95400"/>
            <a:ext cx="6705600" cy="53340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Господня вся земля.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слышится порой,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все кругом поет псалом,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Псалом любви святой.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Господня вся земля.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мне издалека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массивах гор, в красе озер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Видна Его рука.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Господня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вся земля.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наблюдать люблю,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блеск зарниц и пенье птиц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Творит Ему хвалу.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Господня вся земля.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твореньи виден Он: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круг небес, и луг, и лес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Хранят Его закон.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Господня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вся земля.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не забуду я,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Хоть в мире зло везде вошло,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Господь всему Судья.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Господня вся земли.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Еще не кончен бой: придет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Христос в долину слез,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Ним радость и покой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Господня вся земля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Господня вся земля</dc:title>
  <dc:creator>FRONT</dc:creator>
  <cp:lastModifiedBy>FRONT</cp:lastModifiedBy>
  <cp:revision>4</cp:revision>
  <dcterms:created xsi:type="dcterms:W3CDTF">2024-04-24T19:57:41Z</dcterms:created>
  <dcterms:modified xsi:type="dcterms:W3CDTF">2024-04-24T21:50:18Z</dcterms:modified>
</cp:coreProperties>
</file>