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2516-9DBF-4F31-9B32-00FE96500A3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91A1B-EF24-4009-8CF8-8F68518923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2516-9DBF-4F31-9B32-00FE96500A3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91A1B-EF24-4009-8CF8-8F68518923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2516-9DBF-4F31-9B32-00FE96500A3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91A1B-EF24-4009-8CF8-8F68518923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2516-9DBF-4F31-9B32-00FE96500A3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91A1B-EF24-4009-8CF8-8F68518923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2516-9DBF-4F31-9B32-00FE96500A3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91A1B-EF24-4009-8CF8-8F68518923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2516-9DBF-4F31-9B32-00FE96500A3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91A1B-EF24-4009-8CF8-8F68518923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2516-9DBF-4F31-9B32-00FE96500A3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91A1B-EF24-4009-8CF8-8F68518923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2516-9DBF-4F31-9B32-00FE96500A3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91A1B-EF24-4009-8CF8-8F68518923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2516-9DBF-4F31-9B32-00FE96500A3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91A1B-EF24-4009-8CF8-8F68518923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2516-9DBF-4F31-9B32-00FE96500A3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91A1B-EF24-4009-8CF8-8F68518923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2516-9DBF-4F31-9B32-00FE96500A3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91A1B-EF24-4009-8CF8-8F68518923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A2516-9DBF-4F31-9B32-00FE96500A3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91A1B-EF24-4009-8CF8-8F68518923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te namtolea Y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57200"/>
            <a:ext cx="45720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Yote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namtolea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828800"/>
            <a:ext cx="4114800" cy="4495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namtolea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Nampa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Nitampenda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Namwandama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Yote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Yote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Yote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kwako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Ee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Mwokozi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Natoa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sasa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namtolea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Nainamia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Nimeacha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nipokee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namtolea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Nifanye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Bwana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Anilinde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namtolea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naona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ukombozi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Nasifu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85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Yote namtolea Yesu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Yote namtolea Yesu swalili</dc:title>
  <dc:creator>FRONT</dc:creator>
  <cp:lastModifiedBy>FRONT</cp:lastModifiedBy>
  <cp:revision>11</cp:revision>
  <dcterms:created xsi:type="dcterms:W3CDTF">2024-04-13T15:12:05Z</dcterms:created>
  <dcterms:modified xsi:type="dcterms:W3CDTF">2024-04-16T15:39:54Z</dcterms:modified>
</cp:coreProperties>
</file>