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2CEA-94F6-46BF-909F-E47BD8D36E22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D635-26F6-4EC2-AF9B-660AC1C18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2CEA-94F6-46BF-909F-E47BD8D36E22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D635-26F6-4EC2-AF9B-660AC1C18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2CEA-94F6-46BF-909F-E47BD8D36E22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D635-26F6-4EC2-AF9B-660AC1C18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2CEA-94F6-46BF-909F-E47BD8D36E22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D635-26F6-4EC2-AF9B-660AC1C18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2CEA-94F6-46BF-909F-E47BD8D36E22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D635-26F6-4EC2-AF9B-660AC1C18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2CEA-94F6-46BF-909F-E47BD8D36E22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D635-26F6-4EC2-AF9B-660AC1C18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2CEA-94F6-46BF-909F-E47BD8D36E22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D635-26F6-4EC2-AF9B-660AC1C18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2CEA-94F6-46BF-909F-E47BD8D36E22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D635-26F6-4EC2-AF9B-660AC1C18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2CEA-94F6-46BF-909F-E47BD8D36E22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D635-26F6-4EC2-AF9B-660AC1C18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2CEA-94F6-46BF-909F-E47BD8D36E22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D635-26F6-4EC2-AF9B-660AC1C18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2CEA-94F6-46BF-909F-E47BD8D36E22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D635-26F6-4EC2-AF9B-660AC1C18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92CEA-94F6-46BF-909F-E47BD8D36E22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2D635-26F6-4EC2-AF9B-660AC1C186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naa prabhuv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858180" cy="500041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/>
              <a:t>Yesu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naa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prabhuvaa</a:t>
            </a:r>
            <a:r>
              <a:rPr lang="en-US" sz="3600" b="1" dirty="0" smtClean="0"/>
              <a:t>  </a:t>
            </a:r>
            <a:r>
              <a:rPr lang="te-IN" sz="3600" b="1" dirty="0" smtClean="0"/>
              <a:t> </a:t>
            </a:r>
            <a:r>
              <a:rPr lang="te-IN" sz="3600" b="1" dirty="0" smtClean="0"/>
              <a:t>యే</a:t>
            </a:r>
            <a:r>
              <a:rPr lang="te-I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మా</a:t>
            </a:r>
            <a:r>
              <a:rPr lang="te-IN" sz="3600" b="1" dirty="0" smtClean="0"/>
              <a:t>, </a:t>
            </a:r>
            <a:r>
              <a:rPr lang="te-IN" sz="3600" b="1" dirty="0" smtClean="0"/>
              <a:t>నా </a:t>
            </a:r>
            <a:r>
              <a:rPr lang="te-IN" sz="3600" b="1" dirty="0" smtClean="0"/>
              <a:t>ప్రభువా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9072626" cy="413862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nee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lekunna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kediyu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vishraanthi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niyyadu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Pallavi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Okkokka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ninnaasinchukondu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yaasheervaada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rakshakudaa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rebagallu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yodda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nundumu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naatho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vundina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ye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bhayamundadu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Sukhambu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bondaga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yaasintunu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dhukambu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nondagaa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neeve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sharanyamu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nadvanerpumu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choppuna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nannun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deevinchumu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yaashintunu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prabhuva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vaadanai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nannunda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jeyumu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1.యేసూ నా ప్రభువా - నీ ప్రేమ లేకున్న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 యాత్మ కేదియు - విశ్రాంతి నియ్యదు</a:t>
            </a:r>
          </a:p>
          <a:p>
            <a:pPr algn="l"/>
            <a:endParaRPr lang="te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పల్లవి : 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ఒక్కొక్క గంట నేను - నిన్నాశించుకొందు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 యాశీర్వాదమిమ్ము - నా రక్షకుడా</a:t>
            </a:r>
          </a:p>
          <a:p>
            <a:pPr algn="l"/>
            <a:endParaRPr lang="te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యేసూ, రేబగళ్ళు - నాయొద్ద నుండుము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నాతో నీ వుండిన - ఏ భయముండదు</a:t>
            </a:r>
          </a:p>
          <a:p>
            <a:pPr algn="l"/>
            <a:endParaRPr lang="te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సుఖంబు బొందగా - నిన్నే యాశింతును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దుఃఖంబు నొందగా నీవే శరణ్యము</a:t>
            </a:r>
          </a:p>
          <a:p>
            <a:pPr algn="l"/>
            <a:endParaRPr lang="te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నీదు మార్గమందున - నే నడ్వనేర్పుము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 మాట చొప్పున - నన్నున్ దీవించుము</a:t>
            </a:r>
          </a:p>
          <a:p>
            <a:pPr algn="l"/>
            <a:endParaRPr lang="te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నిన్నే యాశింతును - యేసూ నా ప్రభువా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 వంటి వాడనై - నన్నుండ జేయుము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164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 naa prabhuvaa   యేమా, నా ప్రభువా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naa prabhuvaa</dc:title>
  <dc:creator>mary</dc:creator>
  <cp:lastModifiedBy>FRONT</cp:lastModifiedBy>
  <cp:revision>17</cp:revision>
  <dcterms:created xsi:type="dcterms:W3CDTF">2020-09-26T14:09:29Z</dcterms:created>
  <dcterms:modified xsi:type="dcterms:W3CDTF">2024-04-04T22:41:32Z</dcterms:modified>
</cp:coreProperties>
</file>