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9A044-D90E-4F28-9229-8C9AAFFDE1BE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F04B5-D86B-4423-BB1F-32AEA67A91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Thou Ar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ri Nku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52399"/>
            <a:ext cx="2362200" cy="38100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Uri </a:t>
            </a:r>
            <a:r>
              <a:rPr lang="en-US" b="1" dirty="0" err="1" smtClean="0">
                <a:solidFill>
                  <a:schemeClr val="bg1"/>
                </a:solidFill>
              </a:rPr>
              <a:t>Nkuru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533400" y="838200"/>
            <a:ext cx="8991600" cy="56388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Uhoraho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ntangazwa</a:t>
            </a:r>
            <a:r>
              <a:rPr lang="en-US" b="1" dirty="0" smtClean="0">
                <a:solidFill>
                  <a:schemeClr val="bg1"/>
                </a:solidFill>
              </a:rPr>
              <a:t> cane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N'ivyaremwe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n'ibiganza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vyawe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Inyenyeri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n'uguhindakw'inkuba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Vyerekanaububashabwawe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Mwami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ndakuririmbira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Uri </a:t>
            </a:r>
            <a:r>
              <a:rPr lang="en-US" b="1" dirty="0" err="1" smtClean="0">
                <a:solidFill>
                  <a:srgbClr val="FF0000"/>
                </a:solidFill>
              </a:rPr>
              <a:t>nkuru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uri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Nkuru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Mwami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ndakuririmbira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Uri </a:t>
            </a:r>
            <a:r>
              <a:rPr lang="en-US" b="1" dirty="0" err="1" smtClean="0">
                <a:solidFill>
                  <a:srgbClr val="FF0000"/>
                </a:solidFill>
              </a:rPr>
              <a:t>nkuru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uri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Nkuru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Iyongenda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mw'ishambary'ikibira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Numv'inyoni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ziririmba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Ndikumpinga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ndende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ndaba</a:t>
            </a:r>
            <a:r>
              <a:rPr lang="en-US" b="1" dirty="0" smtClean="0">
                <a:solidFill>
                  <a:schemeClr val="bg1"/>
                </a:solidFill>
              </a:rPr>
              <a:t> mu </a:t>
            </a:r>
            <a:r>
              <a:rPr lang="en-US" b="1" dirty="0" err="1" smtClean="0">
                <a:solidFill>
                  <a:schemeClr val="bg1"/>
                </a:solidFill>
              </a:rPr>
              <a:t>mwonga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Mbon'imigezi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numv'umuyaga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Iyo </a:t>
            </a:r>
            <a:r>
              <a:rPr lang="en-US" b="1" dirty="0" err="1" smtClean="0">
                <a:solidFill>
                  <a:schemeClr val="bg1"/>
                </a:solidFill>
              </a:rPr>
              <a:t>nibutse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watanze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Umwana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wawe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k'umusaraba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Imitwaro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yanje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akayikorera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Yampfiriye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ngombe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umwana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wawe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Kristo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azozanana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n'impunduziwe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Azonjana</a:t>
            </a:r>
            <a:r>
              <a:rPr lang="en-US" b="1" dirty="0" smtClean="0">
                <a:solidFill>
                  <a:schemeClr val="bg1"/>
                </a:solidFill>
              </a:rPr>
              <a:t> mu </a:t>
            </a:r>
            <a:r>
              <a:rPr lang="en-US" b="1" dirty="0" err="1" smtClean="0">
                <a:solidFill>
                  <a:schemeClr val="bg1"/>
                </a:solidFill>
              </a:rPr>
              <a:t>rugo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kwa</a:t>
            </a:r>
            <a:r>
              <a:rPr lang="en-US" b="1" dirty="0" smtClean="0">
                <a:solidFill>
                  <a:schemeClr val="bg1"/>
                </a:solidFill>
              </a:rPr>
              <a:t> Data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Nzopfukama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mpimbaz'Imanayanje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Mvuz'impundu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Nkuru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69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Uri Nkuru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 Nkuru</dc:title>
  <dc:creator>FRONT</dc:creator>
  <cp:lastModifiedBy>FRONT</cp:lastModifiedBy>
  <cp:revision>4</cp:revision>
  <dcterms:created xsi:type="dcterms:W3CDTF">2024-04-29T16:11:13Z</dcterms:created>
  <dcterms:modified xsi:type="dcterms:W3CDTF">2024-04-30T14:31:43Z</dcterms:modified>
</cp:coreProperties>
</file>