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37A-1068-4093-B795-63C5BF17CC2E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ABA5-22FA-4E1C-BE2C-C93FDAABA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37A-1068-4093-B795-63C5BF17CC2E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ABA5-22FA-4E1C-BE2C-C93FDAABA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37A-1068-4093-B795-63C5BF17CC2E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ABA5-22FA-4E1C-BE2C-C93FDAABA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37A-1068-4093-B795-63C5BF17CC2E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ABA5-22FA-4E1C-BE2C-C93FDAABA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37A-1068-4093-B795-63C5BF17CC2E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ABA5-22FA-4E1C-BE2C-C93FDAABA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37A-1068-4093-B795-63C5BF17CC2E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ABA5-22FA-4E1C-BE2C-C93FDAABA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37A-1068-4093-B795-63C5BF17CC2E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ABA5-22FA-4E1C-BE2C-C93FDAABA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37A-1068-4093-B795-63C5BF17CC2E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ABA5-22FA-4E1C-BE2C-C93FDAABA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37A-1068-4093-B795-63C5BF17CC2E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ABA5-22FA-4E1C-BE2C-C93FDAABA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37A-1068-4093-B795-63C5BF17CC2E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ABA5-22FA-4E1C-BE2C-C93FDAABA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37A-1068-4093-B795-63C5BF17CC2E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ABA5-22FA-4E1C-BE2C-C93FDAABA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9737A-1068-4093-B795-63C5BF17CC2E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6ABA5-22FA-4E1C-BE2C-C93FDAABA87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Great Thou Art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ngguh Besar Kau Allah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0"/>
            <a:ext cx="59436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Sungguh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Besar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Allahku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35052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Bila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kulihat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bintang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gemerlapan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bunyi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guruh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riuh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kudengar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Tuhanku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tak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putus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aku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heran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melihat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ciptaan</a:t>
            </a:r>
            <a:r>
              <a:rPr lang="en-US" sz="1600" b="1" dirty="0" smtClean="0">
                <a:solidFill>
                  <a:schemeClr val="bg1"/>
                </a:solidFill>
              </a:rPr>
              <a:t>-Mu yang </a:t>
            </a:r>
            <a:r>
              <a:rPr lang="en-US" sz="1600" b="1" dirty="0" err="1" smtClean="0">
                <a:solidFill>
                  <a:schemeClr val="bg1"/>
                </a:solidFill>
              </a:rPr>
              <a:t>besar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Reff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Maka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jiwaku</a:t>
            </a:r>
            <a:r>
              <a:rPr lang="en-US" sz="1600" b="1" dirty="0" smtClean="0">
                <a:solidFill>
                  <a:srgbClr val="FF0000"/>
                </a:solidFill>
              </a:rPr>
              <a:t> pun </a:t>
            </a:r>
            <a:r>
              <a:rPr lang="en-US" sz="1600" b="1" dirty="0" err="1" smtClean="0">
                <a:solidFill>
                  <a:srgbClr val="FF0000"/>
                </a:solidFill>
              </a:rPr>
              <a:t>memuji</a:t>
            </a:r>
            <a:r>
              <a:rPr lang="en-US" sz="1600" b="1" dirty="0" smtClean="0">
                <a:solidFill>
                  <a:srgbClr val="FF0000"/>
                </a:solidFill>
              </a:rPr>
              <a:t>-Mu: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“</a:t>
            </a:r>
            <a:r>
              <a:rPr lang="en-US" sz="1600" b="1" dirty="0" err="1" smtClean="0">
                <a:solidFill>
                  <a:srgbClr val="FF0000"/>
                </a:solidFill>
              </a:rPr>
              <a:t>Sungguh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besar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Allahku</a:t>
            </a:r>
            <a:r>
              <a:rPr lang="en-US" sz="1600" b="1" dirty="0" smtClean="0">
                <a:solidFill>
                  <a:srgbClr val="FF0000"/>
                </a:solidFill>
              </a:rPr>
              <a:t>!”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Maka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jiwaku</a:t>
            </a:r>
            <a:r>
              <a:rPr lang="en-US" sz="1600" b="1" dirty="0" smtClean="0">
                <a:solidFill>
                  <a:srgbClr val="FF0000"/>
                </a:solidFill>
              </a:rPr>
              <a:t> pun </a:t>
            </a:r>
            <a:r>
              <a:rPr lang="en-US" sz="1600" b="1" dirty="0" err="1" smtClean="0">
                <a:solidFill>
                  <a:srgbClr val="FF0000"/>
                </a:solidFill>
              </a:rPr>
              <a:t>memuji</a:t>
            </a:r>
            <a:r>
              <a:rPr lang="en-US" sz="1600" b="1" dirty="0" smtClean="0">
                <a:solidFill>
                  <a:srgbClr val="FF0000"/>
                </a:solidFill>
              </a:rPr>
              <a:t>-Mu: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“</a:t>
            </a:r>
            <a:r>
              <a:rPr lang="en-US" sz="1600" b="1" dirty="0" err="1" smtClean="0">
                <a:solidFill>
                  <a:srgbClr val="FF0000"/>
                </a:solidFill>
              </a:rPr>
              <a:t>Sungguh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besar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Allahku</a:t>
            </a:r>
            <a:r>
              <a:rPr lang="en-US" sz="1600" b="1" dirty="0" smtClean="0">
                <a:solidFill>
                  <a:srgbClr val="FF0000"/>
                </a:solidFill>
              </a:rPr>
              <a:t>!”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Tuhanku</a:t>
            </a:r>
            <a:r>
              <a:rPr lang="en-US" sz="1600" b="1" dirty="0" smtClean="0">
                <a:solidFill>
                  <a:schemeClr val="bg1"/>
                </a:solidFill>
              </a:rPr>
              <a:t>, ‘</a:t>
            </a:r>
            <a:r>
              <a:rPr lang="en-US" sz="1600" b="1" dirty="0" err="1" smtClean="0">
                <a:solidFill>
                  <a:schemeClr val="bg1"/>
                </a:solidFill>
              </a:rPr>
              <a:t>pabila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kurenungkan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pemberian</a:t>
            </a:r>
            <a:r>
              <a:rPr lang="en-US" sz="1600" b="1" dirty="0" smtClean="0">
                <a:solidFill>
                  <a:schemeClr val="bg1"/>
                </a:solidFill>
              </a:rPr>
              <a:t>-Mu </a:t>
            </a:r>
            <a:r>
              <a:rPr lang="en-US" sz="1600" b="1" dirty="0" err="1" smtClean="0">
                <a:solidFill>
                  <a:schemeClr val="bg1"/>
                </a:solidFill>
              </a:rPr>
              <a:t>dalam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Penebus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‘Ku </a:t>
            </a:r>
            <a:r>
              <a:rPr lang="en-US" sz="1600" b="1" dirty="0" err="1" smtClean="0">
                <a:solidFill>
                  <a:schemeClr val="bg1"/>
                </a:solidFill>
              </a:rPr>
              <a:t>tertegun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bagiku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dicurahkan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oleh</a:t>
            </a:r>
            <a:r>
              <a:rPr lang="en-US" sz="1600" b="1" dirty="0" smtClean="0">
                <a:solidFill>
                  <a:schemeClr val="bg1"/>
                </a:solidFill>
              </a:rPr>
              <a:t> Putra-Mu </a:t>
            </a:r>
            <a:r>
              <a:rPr lang="en-US" sz="1600" b="1" dirty="0" err="1" smtClean="0">
                <a:solidFill>
                  <a:schemeClr val="bg1"/>
                </a:solidFill>
              </a:rPr>
              <a:t>darah-Nya</a:t>
            </a:r>
            <a:r>
              <a:rPr lang="en-US" sz="1600" b="1" dirty="0" smtClean="0">
                <a:solidFill>
                  <a:schemeClr val="bg1"/>
                </a:solidFill>
              </a:rPr>
              <a:t> kudus.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‘</a:t>
            </a:r>
            <a:r>
              <a:rPr lang="en-US" sz="1600" b="1" dirty="0" err="1" smtClean="0">
                <a:solidFill>
                  <a:schemeClr val="bg1"/>
                </a:solidFill>
              </a:rPr>
              <a:t>Pabila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nanti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Kristus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memanggilku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sukacitaku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amatlah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besar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Kar’na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terkabullah</a:t>
            </a:r>
            <a:r>
              <a:rPr lang="en-US" sz="1600" b="1" dirty="0" smtClean="0">
                <a:solidFill>
                  <a:schemeClr val="bg1"/>
                </a:solidFill>
              </a:rPr>
              <a:t> yang </a:t>
            </a:r>
            <a:r>
              <a:rPr lang="en-US" sz="1600" b="1" dirty="0" err="1" smtClean="0">
                <a:solidFill>
                  <a:schemeClr val="bg1"/>
                </a:solidFill>
              </a:rPr>
              <a:t>kurindukan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melihat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Dikau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Tuhanku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akbar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Sungguh Besar Kau Allahku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Sungguh Besar Kau Allahku</dc:title>
  <dc:creator>FRONT</dc:creator>
  <cp:lastModifiedBy>FRONT</cp:lastModifiedBy>
  <cp:revision>2</cp:revision>
  <dcterms:created xsi:type="dcterms:W3CDTF">2024-04-29T15:21:11Z</dcterms:created>
  <dcterms:modified xsi:type="dcterms:W3CDTF">2024-04-29T15:23:24Z</dcterms:modified>
</cp:coreProperties>
</file>