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6C73E-10BE-4857-9B9E-E3F32CE9028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4BEB6-99DE-45FF-A210-CFDE53DC3B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Ama Ang Daigd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399"/>
            <a:ext cx="44196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 </a:t>
            </a:r>
            <a:r>
              <a:rPr lang="en-US" b="1" dirty="0" err="1" smtClean="0"/>
              <a:t>Ama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Daigdig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914400"/>
            <a:ext cx="64008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naririnig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Sangnilikha’y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umaawit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paligid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bulaklak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Nagpupuri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paligid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kumakausap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Lwalhati’y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hinahayag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isaisip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kasam’ay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laganap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Lwalhati’y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magtatagumpay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Ama Ang Daigdig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Ama Ang Daigdig tagalog</dc:title>
  <dc:creator>FRONT</dc:creator>
  <cp:lastModifiedBy>FRONT</cp:lastModifiedBy>
  <cp:revision>11</cp:revision>
  <dcterms:created xsi:type="dcterms:W3CDTF">2024-04-24T21:02:35Z</dcterms:created>
  <dcterms:modified xsi:type="dcterms:W3CDTF">2024-04-27T13:02:41Z</dcterms:modified>
</cp:coreProperties>
</file>