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83407-831C-484D-8EAB-B35145B953D3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D7E5F-9E60-48A2-B54A-CBE871E38D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Need Thee Every Hou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1"/>
            <a:ext cx="5214974" cy="571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Për</a:t>
            </a:r>
            <a:r>
              <a:rPr lang="en-US" b="1" dirty="0" smtClean="0"/>
              <a:t> </a:t>
            </a:r>
            <a:r>
              <a:rPr lang="en-US" b="1" dirty="0" err="1" smtClean="0"/>
              <a:t>ty</a:t>
            </a:r>
            <a:r>
              <a:rPr lang="en-US" b="1" dirty="0" smtClean="0"/>
              <a:t> </a:t>
            </a:r>
            <a:r>
              <a:rPr lang="en-US" b="1" dirty="0" err="1" smtClean="0"/>
              <a:t>unë</a:t>
            </a:r>
            <a:r>
              <a:rPr lang="en-US" b="1" dirty="0" smtClean="0"/>
              <a:t> </a:t>
            </a:r>
            <a:r>
              <a:rPr lang="en-US" b="1" dirty="0" err="1" smtClean="0"/>
              <a:t>kam</a:t>
            </a:r>
            <a:r>
              <a:rPr lang="en-US" b="1" dirty="0" smtClean="0"/>
              <a:t> </a:t>
            </a:r>
            <a:r>
              <a:rPr lang="en-US" b="1" dirty="0" err="1" smtClean="0"/>
              <a:t>nevojë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1025352"/>
            <a:ext cx="7448872" cy="5832648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nevojë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th’rret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dëgjoj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paqja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mbush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Refreni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Për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unë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nevojë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Zot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Unë</a:t>
            </a:r>
            <a:r>
              <a:rPr lang="en-US" sz="2000" b="1" dirty="0" smtClean="0">
                <a:solidFill>
                  <a:srgbClr val="FF0000"/>
                </a:solidFill>
              </a:rPr>
              <a:t> pa </a:t>
            </a:r>
            <a:r>
              <a:rPr lang="en-US" sz="2000" b="1" dirty="0" err="1" smtClean="0">
                <a:solidFill>
                  <a:srgbClr val="FF0000"/>
                </a:solidFill>
              </a:rPr>
              <a:t>ty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s’jetoj</a:t>
            </a:r>
            <a:r>
              <a:rPr lang="en-US" sz="2000" b="1" dirty="0" smtClean="0">
                <a:solidFill>
                  <a:srgbClr val="FF0000"/>
                </a:solidFill>
              </a:rPr>
              <a:t> dot.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*</a:t>
            </a:r>
            <a:r>
              <a:rPr lang="en-US" sz="2000" b="1" dirty="0" err="1" smtClean="0">
                <a:solidFill>
                  <a:srgbClr val="FF0000"/>
                </a:solidFill>
              </a:rPr>
              <a:t>Ccedil;do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orë</a:t>
            </a:r>
            <a:r>
              <a:rPr lang="en-US" sz="2000" b="1" dirty="0" smtClean="0">
                <a:solidFill>
                  <a:srgbClr val="FF0000"/>
                </a:solidFill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</a:rPr>
              <a:t>çdo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çast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Po </a:t>
            </a:r>
            <a:r>
              <a:rPr lang="en-US" sz="2000" b="1" dirty="0" err="1" smtClean="0">
                <a:solidFill>
                  <a:srgbClr val="FF0000"/>
                </a:solidFill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kërkoj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nevojë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Tundimet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pushtojnë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afër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nevojë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g’zim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shtrëngesë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fare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shpresë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nevojë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Gjithçka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premtuar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besoj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Plot’soji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nevojë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144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Për ty unë kam nevojë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Për ty unë kam nevojë</dc:title>
  <dc:creator>mary</dc:creator>
  <cp:lastModifiedBy>FRONT</cp:lastModifiedBy>
  <cp:revision>6</cp:revision>
  <dcterms:created xsi:type="dcterms:W3CDTF">2021-05-22T13:50:32Z</dcterms:created>
  <dcterms:modified xsi:type="dcterms:W3CDTF">2024-04-05T14:34:35Z</dcterms:modified>
</cp:coreProperties>
</file>