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90" d="100"/>
          <a:sy n="90" d="100"/>
        </p:scale>
        <p:origin x="-3078" y="-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17D2-B470-4309-BD32-596EB0360F45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CAC4-1F7F-461B-A43C-564E2C9A4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17D2-B470-4309-BD32-596EB0360F45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CAC4-1F7F-461B-A43C-564E2C9A4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17D2-B470-4309-BD32-596EB0360F45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CAC4-1F7F-461B-A43C-564E2C9A4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17D2-B470-4309-BD32-596EB0360F45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CAC4-1F7F-461B-A43C-564E2C9A4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17D2-B470-4309-BD32-596EB0360F45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CAC4-1F7F-461B-A43C-564E2C9A4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17D2-B470-4309-BD32-596EB0360F45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CAC4-1F7F-461B-A43C-564E2C9A4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17D2-B470-4309-BD32-596EB0360F45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CAC4-1F7F-461B-A43C-564E2C9A4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17D2-B470-4309-BD32-596EB0360F45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CAC4-1F7F-461B-A43C-564E2C9A4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17D2-B470-4309-BD32-596EB0360F45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CAC4-1F7F-461B-A43C-564E2C9A4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17D2-B470-4309-BD32-596EB0360F45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CAC4-1F7F-461B-A43C-564E2C9A4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C17D2-B470-4309-BD32-596EB0360F45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CAC4-1F7F-461B-A43C-564E2C9A4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C17D2-B470-4309-BD32-596EB0360F45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9CAC4-1F7F-461B-A43C-564E2C9A41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pishingidamak Jesuna Sibib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Manipur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538" y="0"/>
            <a:ext cx="6929486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Papishingidamak</a:t>
            </a:r>
            <a:r>
              <a:rPr lang="en-US" b="1" dirty="0" smtClean="0"/>
              <a:t> </a:t>
            </a:r>
            <a:r>
              <a:rPr lang="en-US" b="1" dirty="0" err="1"/>
              <a:t>Jesuna</a:t>
            </a:r>
            <a:r>
              <a:rPr lang="en-US" b="1" dirty="0"/>
              <a:t> </a:t>
            </a:r>
            <a:r>
              <a:rPr lang="en-US" b="1" dirty="0" err="1" smtClean="0"/>
              <a:t>Sibiba</a:t>
            </a:r>
            <a:r>
              <a:rPr lang="en-US" b="1" dirty="0" smtClean="0"/>
              <a:t>  </a:t>
            </a:r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24" y="785794"/>
            <a:ext cx="3714776" cy="473008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Pappisingidamak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sibiba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Cross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thikhare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mashakni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angakpa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khudamni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Adubub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nungshi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Cross </a:t>
            </a:r>
            <a:r>
              <a:rPr lang="en-US" sz="1600" b="1" dirty="0" err="1" smtClean="0">
                <a:solidFill>
                  <a:srgbClr val="FF0000"/>
                </a:solidFill>
              </a:rPr>
              <a:t>adu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thijasanu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Sidriphao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eina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changjagani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Matam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amada</a:t>
            </a:r>
            <a:r>
              <a:rPr lang="en-US" sz="1600" b="1" dirty="0" smtClean="0">
                <a:solidFill>
                  <a:srgbClr val="FF0000"/>
                </a:solidFill>
              </a:rPr>
              <a:t> cross </a:t>
            </a:r>
            <a:r>
              <a:rPr lang="en-US" sz="1600" b="1" dirty="0" err="1" smtClean="0">
                <a:solidFill>
                  <a:srgbClr val="FF0000"/>
                </a:solidFill>
              </a:rPr>
              <a:t>aduna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Ningthougi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luhup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phangjagani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Onthokpanida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Cosski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ningbada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Taibang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tukachei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Iswargi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machanipaduna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Pappi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eikhoigidamak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sibi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Onthokpanida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Christa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prabhu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Pappi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eikhoigidamak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sibi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mashakni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angakpa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khudamni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nungshi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61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Papishingidamak Jesuna Sibiba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Papishingidamak Jesuna Sibiba </dc:title>
  <dc:creator>mary</dc:creator>
  <cp:lastModifiedBy>FRONT</cp:lastModifiedBy>
  <cp:revision>8</cp:revision>
  <dcterms:created xsi:type="dcterms:W3CDTF">2023-06-01T15:45:07Z</dcterms:created>
  <dcterms:modified xsi:type="dcterms:W3CDTF">2024-04-22T13:33:13Z</dcterms:modified>
</cp:coreProperties>
</file>