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3C9A5-0321-41FF-A4DB-52139F8E31E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9D964-E150-4BBC-A10B-047B7C742D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n wywyższo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81000"/>
            <a:ext cx="3962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Pan </a:t>
            </a:r>
            <a:r>
              <a:rPr lang="en-US" b="1" dirty="0" err="1" smtClean="0"/>
              <a:t>wywyższony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514600"/>
            <a:ext cx="5867400" cy="3429000"/>
          </a:xfrm>
        </p:spPr>
        <p:txBody>
          <a:bodyPr>
            <a:normAutofit/>
          </a:bodyPr>
          <a:lstStyle/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 wywyższony, nasz Król wywyższony 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Wśród chwał,Uwielbiajmy Go.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 wywyższony nasz Król wywyższony, 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oddajmy Jemu cześć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Królem jest Pan, ta prawda na wieki trwa.</a:t>
            </a: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Niech cały świat raduje się Jego imieniem:</a:t>
            </a: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Pan wywyższony, nasz Król wywyższony wśród chwał</a:t>
            </a:r>
            <a:r>
              <a:rPr lang="pl-PL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Pan wywyższony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 wywyższony Polish</dc:title>
  <dc:creator>FRONT</dc:creator>
  <cp:lastModifiedBy>FRONT</cp:lastModifiedBy>
  <cp:revision>5</cp:revision>
  <dcterms:created xsi:type="dcterms:W3CDTF">2024-04-08T15:11:19Z</dcterms:created>
  <dcterms:modified xsi:type="dcterms:W3CDTF">2024-04-11T19:18:28Z</dcterms:modified>
</cp:coreProperties>
</file>