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377D6-9749-408B-A0F8-89B87730F438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79F35-F2CC-4F53-98BB-5E1252BB73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Thou Ar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 Herra suu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1"/>
            <a:ext cx="3429024" cy="50004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Oi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Herra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suuri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571480"/>
            <a:ext cx="4286280" cy="6286520"/>
          </a:xfrm>
        </p:spPr>
        <p:txBody>
          <a:bodyPr numCol="1">
            <a:noAutofit/>
          </a:bodyPr>
          <a:lstStyle/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Oi Herra suuri, luoja maan ja taivaan,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Sä kerran kaiken sanallasi loit.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Ei kukaan toinen tällaista saa aikaan.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Sä aina luotujasi auttaa voit</a:t>
            </a:r>
            <a:endParaRPr lang="fi-FI" sz="1800" b="1" dirty="0" smtClean="0">
              <a:solidFill>
                <a:schemeClr val="bg1"/>
              </a:solidFill>
            </a:endParaRPr>
          </a:p>
          <a:p>
            <a:pPr algn="l"/>
            <a:endParaRPr lang="fi-FI" sz="1200" b="1" dirty="0" smtClean="0">
              <a:solidFill>
                <a:srgbClr val="FF0000"/>
              </a:solidFill>
            </a:endParaRP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Ref</a:t>
            </a:r>
            <a:endParaRPr lang="fi-FI" sz="1800" b="1" dirty="0" smtClean="0">
              <a:solidFill>
                <a:srgbClr val="FF0000"/>
              </a:solidFill>
            </a:endParaRP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Mä tahdon </a:t>
            </a:r>
            <a:r>
              <a:rPr lang="fi-FI" sz="1800" b="1" dirty="0" smtClean="0">
                <a:solidFill>
                  <a:srgbClr val="FF0000"/>
                </a:solidFill>
              </a:rPr>
              <a:t>riemuin Herraa </a:t>
            </a:r>
            <a:r>
              <a:rPr lang="fi-FI" sz="1800" b="1" dirty="0" smtClean="0">
                <a:solidFill>
                  <a:srgbClr val="FF0000"/>
                </a:solidFill>
              </a:rPr>
              <a:t>ylistää.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Hän suuri on</a:t>
            </a:r>
            <a:r>
              <a:rPr lang="fi-FI" sz="1800" b="1" dirty="0" smtClean="0">
                <a:solidFill>
                  <a:srgbClr val="FF0000"/>
                </a:solidFill>
              </a:rPr>
              <a:t>, Hän </a:t>
            </a:r>
            <a:r>
              <a:rPr lang="fi-FI" sz="1800" b="1" dirty="0" smtClean="0">
                <a:solidFill>
                  <a:srgbClr val="FF0000"/>
                </a:solidFill>
              </a:rPr>
              <a:t>suuri on.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Mä tahdon </a:t>
            </a:r>
            <a:r>
              <a:rPr lang="fi-FI" sz="1800" b="1" dirty="0" smtClean="0">
                <a:solidFill>
                  <a:srgbClr val="FF0000"/>
                </a:solidFill>
              </a:rPr>
              <a:t>riemuin Herraa </a:t>
            </a:r>
            <a:r>
              <a:rPr lang="fi-FI" sz="1800" b="1" dirty="0" smtClean="0">
                <a:solidFill>
                  <a:srgbClr val="FF0000"/>
                </a:solidFill>
              </a:rPr>
              <a:t>ylistää.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Hän suuri </a:t>
            </a:r>
            <a:r>
              <a:rPr lang="fi-FI" sz="1800" b="1" dirty="0" smtClean="0">
                <a:solidFill>
                  <a:srgbClr val="FF0000"/>
                </a:solidFill>
              </a:rPr>
              <a:t>on, Hän </a:t>
            </a:r>
            <a:r>
              <a:rPr lang="fi-FI" sz="1800" b="1" dirty="0" smtClean="0">
                <a:solidFill>
                  <a:srgbClr val="FF0000"/>
                </a:solidFill>
              </a:rPr>
              <a:t>suuri on</a:t>
            </a:r>
            <a:r>
              <a:rPr lang="fi-FI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fi-FI" sz="1200" b="1" dirty="0" smtClean="0">
              <a:solidFill>
                <a:schemeClr val="bg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Kun luon mä katseen ylös, siellä huomaan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Nuo tähdet kirkkaat, kuun ja auringon.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Ne asetit Sä valkeutta luomaan.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Sun työsi kaikki hyvin tehty on</a:t>
            </a:r>
            <a:r>
              <a:rPr lang="fi-FI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fi-FI" sz="1200" b="1" dirty="0" smtClean="0">
              <a:solidFill>
                <a:schemeClr val="bg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Oi, kohta Jeesus saapuu, päivä koittaa.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Mä silloin taivaan kotiin muuttaa saan.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On tuskat pois, yön varjot valo voittaa,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Ei kuolemaa, pois haihtuu murheet maan</a:t>
            </a:r>
            <a:r>
              <a:rPr lang="fi-FI" sz="18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121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Oi Herra suuri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Oi Herrani, kun katson maailmaasi </dc:title>
  <dc:creator>mary</dc:creator>
  <cp:lastModifiedBy>FRONT</cp:lastModifiedBy>
  <cp:revision>8</cp:revision>
  <dcterms:created xsi:type="dcterms:W3CDTF">2023-01-13T21:23:15Z</dcterms:created>
  <dcterms:modified xsi:type="dcterms:W3CDTF">2024-04-29T00:11:56Z</dcterms:modified>
</cp:coreProperties>
</file>