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88BA0-F2ED-4D11-A4D3-FEEF4B19AEFD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A3205-0FE7-4572-A1C4-01E0903A8B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mundo é teu, Senh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1"/>
            <a:ext cx="5181600" cy="45719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 mundo é teu, </a:t>
            </a:r>
            <a:r>
              <a:rPr lang="pt-BR" b="1" dirty="0" smtClean="0"/>
              <a:t>Senhor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990600"/>
            <a:ext cx="6705600" cy="53340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mundo é teu,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Quão grato é perceber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natureza a te louvar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cantando de prazer!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mundo é teu,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Apraz-me meditar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tuas sábias criações: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montes, céus e o mar.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mundo é teu,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aves na amplidão,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lírio branco e a luz do sol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feituras tuas são.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mundo é teu,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tudo o posso ver,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na folha a farfalhar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percebo o teu poder.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mundo é teu,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faze-me lembrar,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embora exista o erro e o mal,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és tu a governar.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mundo é teu,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que me entristecer?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cruz venceste e voltarás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glória e com poder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mundo é teu, Senhor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mundo é teu, Senhor portuguse</dc:title>
  <dc:creator>FRONT</dc:creator>
  <cp:lastModifiedBy>FRONT</cp:lastModifiedBy>
  <cp:revision>3</cp:revision>
  <dcterms:created xsi:type="dcterms:W3CDTF">2024-04-24T19:52:26Z</dcterms:created>
  <dcterms:modified xsi:type="dcterms:W3CDTF">2024-04-24T21:36:58Z</dcterms:modified>
</cp:coreProperties>
</file>