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AB83A-44E8-452E-A313-641DCF907E4E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CB071-0AA1-4C19-9C38-10F9E866D5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eer my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381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 </a:t>
            </a:r>
            <a:r>
              <a:rPr lang="en-US" b="1" dirty="0" err="1">
                <a:solidFill>
                  <a:schemeClr val="bg1"/>
                </a:solidFill>
              </a:rPr>
              <a:t>Heer</a:t>
            </a:r>
            <a:r>
              <a:rPr lang="en-US" b="1" dirty="0">
                <a:solidFill>
                  <a:schemeClr val="bg1"/>
                </a:solidFill>
              </a:rPr>
              <a:t> my </a:t>
            </a:r>
            <a:r>
              <a:rPr lang="en-US" b="1" dirty="0" smtClean="0">
                <a:solidFill>
                  <a:schemeClr val="bg1"/>
                </a:solidFill>
              </a:rPr>
              <a:t>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10058400" cy="53340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 Heer my God as ek in eerbied wonder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al U werke elke dag aanskou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Die son en maan, die aarde, sterre, wolke,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Hoe U dit elke dag so </a:t>
            </a:r>
            <a:r>
              <a:rPr lang="nl-NL" sz="1600" b="1" dirty="0" smtClean="0">
                <a:solidFill>
                  <a:schemeClr val="bg1"/>
                </a:solidFill>
              </a:rPr>
              <a:t>onderhou.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Dan moet ek juig, my Redder en my God!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Hoe groot is U, hoe groot is U!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Want deur die hele skepping klink dit saam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Hoe heerlik Heer U grote Naam!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Ek </a:t>
            </a:r>
            <a:r>
              <a:rPr lang="nl-NL" sz="1600" b="1" dirty="0" smtClean="0">
                <a:solidFill>
                  <a:schemeClr val="bg1"/>
                </a:solidFill>
              </a:rPr>
              <a:t>sien die veld – die bosse, berge, vlaktes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Ek hoor hoe fluister grasse, stroom en wind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 Heer, U sorg vir klein, vir groot, vir alles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U sorg dag na dag vir my, U </a:t>
            </a:r>
            <a:r>
              <a:rPr lang="nl-NL" sz="1600" b="1" dirty="0" smtClean="0">
                <a:solidFill>
                  <a:schemeClr val="bg1"/>
                </a:solidFill>
              </a:rPr>
              <a:t>kind.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U Seun word mens In ons gebroke werêld,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kom </a:t>
            </a:r>
            <a:r>
              <a:rPr lang="nl-NL" sz="1600" b="1" dirty="0" smtClean="0">
                <a:solidFill>
                  <a:schemeClr val="bg1"/>
                </a:solidFill>
              </a:rPr>
              <a:t>vestig Hy Sy koningsheerskappy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Hy maak weer heel Wat sonde hier gebreek het,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Hy bring weer hoop en redding ook vir my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U maak ons deel van al U grootse werke.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U laat ons bid, Heer, dat U ryk mag kom.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kom U weer, in heerlikheid op wolke,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maak U volkome nuut U eiendom</a:t>
            </a:r>
            <a:r>
              <a:rPr lang="nl-NL" sz="1600" b="1" dirty="0" smtClean="0">
                <a:solidFill>
                  <a:schemeClr val="bg1"/>
                </a:solidFill>
              </a:rPr>
              <a:t>.</a:t>
            </a:r>
            <a:endParaRPr lang="nl-NL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195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Heer my God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Heer my God  Afrikaans</dc:title>
  <dc:creator>FRONT</dc:creator>
  <cp:lastModifiedBy>FRONT</cp:lastModifiedBy>
  <cp:revision>4</cp:revision>
  <dcterms:created xsi:type="dcterms:W3CDTF">2024-04-27T13:47:34Z</dcterms:created>
  <dcterms:modified xsi:type="dcterms:W3CDTF">2024-04-29T14:55:24Z</dcterms:modified>
</cp:coreProperties>
</file>