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FC29B-BF2B-4FD4-939B-C41183925E1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AA92-B141-403A-B225-19B1A07639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twiguman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Ni </a:t>
            </a:r>
            <a:r>
              <a:rPr lang="en-US" b="1" dirty="0" err="1" smtClean="0"/>
              <a:t>twigumanire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914400"/>
            <a:ext cx="67818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twigumanire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ryiza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Rizan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Twaman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imisi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yose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ndakugomba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Mukiza</a:t>
            </a:r>
            <a:r>
              <a:rPr lang="en-US" sz="1800" b="1" dirty="0" smtClean="0">
                <a:solidFill>
                  <a:srgbClr val="FF0000"/>
                </a:solidFill>
              </a:rPr>
              <a:t>, n' </a:t>
            </a:r>
            <a:r>
              <a:rPr lang="en-US" sz="1800" b="1" dirty="0" err="1" smtClean="0">
                <a:solidFill>
                  <a:srgbClr val="FF0000"/>
                </a:solidFill>
              </a:rPr>
              <a:t>amahirwe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</a:t>
            </a:r>
            <a:r>
              <a:rPr lang="en-US" sz="1800" b="1" dirty="0" err="1" smtClean="0">
                <a:solidFill>
                  <a:srgbClr val="FF0000"/>
                </a:solidFill>
              </a:rPr>
              <a:t>twagumana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twigumanire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ubushobozi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Ntsind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twigumanire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Ngany'utari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gutungana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twigumanire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Nyigish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ivy’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Ndakwinginz’unsohore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Z'isezerano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twigumanire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Nyobora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mb'uwawe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munyehirwe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twigumanire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twigumanire Kinyarwanda </dc:title>
  <dc:creator>FRONT</dc:creator>
  <cp:lastModifiedBy>FRONT</cp:lastModifiedBy>
  <cp:revision>6</cp:revision>
  <dcterms:created xsi:type="dcterms:W3CDTF">2024-04-04T23:42:41Z</dcterms:created>
  <dcterms:modified xsi:type="dcterms:W3CDTF">2024-04-05T14:23:25Z</dcterms:modified>
</cp:coreProperties>
</file>