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67CAB-D703-498A-A4B7-9B205FA25B5E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F665F-740E-4D1A-87B4-24CAC41DE0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67CAB-D703-498A-A4B7-9B205FA25B5E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F665F-740E-4D1A-87B4-24CAC41DE0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67CAB-D703-498A-A4B7-9B205FA25B5E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F665F-740E-4D1A-87B4-24CAC41DE0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67CAB-D703-498A-A4B7-9B205FA25B5E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F665F-740E-4D1A-87B4-24CAC41DE0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67CAB-D703-498A-A4B7-9B205FA25B5E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F665F-740E-4D1A-87B4-24CAC41DE0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67CAB-D703-498A-A4B7-9B205FA25B5E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F665F-740E-4D1A-87B4-24CAC41DE0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67CAB-D703-498A-A4B7-9B205FA25B5E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F665F-740E-4D1A-87B4-24CAC41DE0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67CAB-D703-498A-A4B7-9B205FA25B5E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F665F-740E-4D1A-87B4-24CAC41DE0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67CAB-D703-498A-A4B7-9B205FA25B5E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F665F-740E-4D1A-87B4-24CAC41DE0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67CAB-D703-498A-A4B7-9B205FA25B5E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F665F-740E-4D1A-87B4-24CAC41DE0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67CAB-D703-498A-A4B7-9B205FA25B5E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F665F-740E-4D1A-87B4-24CAC41DE0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E67CAB-D703-498A-A4B7-9B205FA25B5E}" type="datetimeFigureOut">
              <a:rPr lang="en-US" smtClean="0"/>
              <a:pPr/>
              <a:t>4/12/2024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F665F-740E-4D1A-87B4-24CAC41DE0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e is exalted.jpg"/>
          <p:cNvPicPr>
            <a:picLocks noChangeAspect="1"/>
          </p:cNvPicPr>
          <p:nvPr userDrawn="1"/>
        </p:nvPicPr>
        <p:blipFill>
          <a:blip r:embed="rId14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gài Được Tôn Ca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52400"/>
            <a:ext cx="4572000" cy="609599"/>
          </a:xfrm>
        </p:spPr>
        <p:txBody>
          <a:bodyPr>
            <a:normAutofit fontScale="90000"/>
          </a:bodyPr>
          <a:lstStyle/>
          <a:p>
            <a:r>
              <a:rPr lang="vi-VN" b="1" dirty="0" smtClean="0"/>
              <a:t>Ngài Được Tôn Cao</a:t>
            </a:r>
            <a:endParaRPr lang="vi-VN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2743200"/>
            <a:ext cx="7543800" cy="3505200"/>
          </a:xfrm>
        </p:spPr>
        <p:txBody>
          <a:bodyPr>
            <a:noAutofit/>
          </a:bodyPr>
          <a:lstStyle/>
          <a:p>
            <a:pPr algn="l"/>
            <a:r>
              <a:rPr lang="vi-VN" sz="2000" b="1" dirty="0" smtClean="0">
                <a:solidFill>
                  <a:schemeClr val="tx1"/>
                </a:solidFill>
              </a:rPr>
              <a:t>Hát lên lời xướng ca mừng Chúa muôn loài rất cao vời thay, </a:t>
            </a:r>
          </a:p>
          <a:p>
            <a:pPr algn="l"/>
            <a:r>
              <a:rPr lang="vi-VN" sz="2000" b="1" dirty="0" smtClean="0">
                <a:solidFill>
                  <a:schemeClr val="tx1"/>
                </a:solidFill>
              </a:rPr>
              <a:t>Ngài được tôn rất cao. </a:t>
            </a:r>
          </a:p>
          <a:p>
            <a:pPr algn="l"/>
            <a:r>
              <a:rPr lang="vi-VN" sz="2000" b="1" dirty="0" smtClean="0">
                <a:solidFill>
                  <a:schemeClr val="tx1"/>
                </a:solidFill>
              </a:rPr>
              <a:t>Hát lên lời xướng ca mừng Chúa muôn loài rất cao vời thay, </a:t>
            </a:r>
          </a:p>
          <a:p>
            <a:pPr algn="l"/>
            <a:r>
              <a:rPr lang="vi-VN" sz="2000" b="1" dirty="0" smtClean="0">
                <a:solidFill>
                  <a:schemeClr val="tx1"/>
                </a:solidFill>
              </a:rPr>
              <a:t>lòng tôn cao Chúa. </a:t>
            </a:r>
          </a:p>
          <a:p>
            <a:pPr algn="l"/>
            <a:endParaRPr lang="vi-VN" sz="2000" b="1" dirty="0" smtClean="0">
              <a:solidFill>
                <a:schemeClr val="tx1"/>
              </a:solidFill>
            </a:endParaRPr>
          </a:p>
          <a:p>
            <a:pPr algn="l"/>
            <a:r>
              <a:rPr lang="vi-VN" sz="20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vi-VN" sz="2000" b="1" dirty="0" smtClean="0">
                <a:solidFill>
                  <a:srgbClr val="FF0000"/>
                </a:solidFill>
              </a:rPr>
              <a:t>Chính Chúa là Vua, ngàn muôn muôn năm Chúa tể trị. </a:t>
            </a:r>
          </a:p>
          <a:p>
            <a:pPr algn="l"/>
            <a:r>
              <a:rPr lang="vi-VN" sz="2000" b="1" dirty="0" smtClean="0">
                <a:solidFill>
                  <a:srgbClr val="FF0000"/>
                </a:solidFill>
              </a:rPr>
              <a:t>Khắp nơi hát mừng, cùng vui tươi trong danh yêu quý. </a:t>
            </a:r>
          </a:p>
          <a:p>
            <a:pPr algn="l"/>
            <a:r>
              <a:rPr lang="vi-VN" sz="2000" b="1" dirty="0" smtClean="0">
                <a:solidFill>
                  <a:srgbClr val="FF0000"/>
                </a:solidFill>
              </a:rPr>
              <a:t>Hát lên lời xướng ca mừng Chúa muôn loài chí tôn đời đời</a:t>
            </a:r>
            <a:r>
              <a:rPr lang="vi-VN" sz="2000" b="1" dirty="0" smtClean="0">
                <a:solidFill>
                  <a:srgbClr val="FF0000"/>
                </a:solidFill>
              </a:rPr>
              <a:t>.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90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Ngài Được Tôn Cao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Ngài Được Tôn Cao </dc:title>
  <dc:creator>FRONT</dc:creator>
  <cp:lastModifiedBy>FRONT</cp:lastModifiedBy>
  <cp:revision>4</cp:revision>
  <dcterms:created xsi:type="dcterms:W3CDTF">2024-04-08T15:02:07Z</dcterms:created>
  <dcterms:modified xsi:type="dcterms:W3CDTF">2024-04-12T13:53:24Z</dcterms:modified>
</cp:coreProperties>
</file>