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88" d="100"/>
          <a:sy n="88" d="100"/>
        </p:scale>
        <p:origin x="-3138" y="-6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2C106-01AD-4463-A12B-701CFED60D0F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B51F5-39DD-4DE1-A158-5D670997F9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2C106-01AD-4463-A12B-701CFED60D0F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B51F5-39DD-4DE1-A158-5D670997F9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2C106-01AD-4463-A12B-701CFED60D0F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B51F5-39DD-4DE1-A158-5D670997F9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2C106-01AD-4463-A12B-701CFED60D0F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B51F5-39DD-4DE1-A158-5D670997F9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2C106-01AD-4463-A12B-701CFED60D0F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B51F5-39DD-4DE1-A158-5D670997F9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2C106-01AD-4463-A12B-701CFED60D0F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B51F5-39DD-4DE1-A158-5D670997F9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2C106-01AD-4463-A12B-701CFED60D0F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B51F5-39DD-4DE1-A158-5D670997F9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2C106-01AD-4463-A12B-701CFED60D0F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B51F5-39DD-4DE1-A158-5D670997F9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2C106-01AD-4463-A12B-701CFED60D0F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B51F5-39DD-4DE1-A158-5D670997F9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2C106-01AD-4463-A12B-701CFED60D0F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B51F5-39DD-4DE1-A158-5D670997F9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2C106-01AD-4463-A12B-701CFED60D0F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B51F5-39DD-4DE1-A158-5D670997F9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72C106-01AD-4463-A12B-701CFED60D0F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B51F5-39DD-4DE1-A158-5D670997F98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SURRENDER ALL TO JESU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dahevye vy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381000"/>
            <a:ext cx="3962400" cy="533400"/>
          </a:xfrm>
        </p:spPr>
        <p:txBody>
          <a:bodyPr>
            <a:noAutofit/>
          </a:bodyPr>
          <a:lstStyle/>
          <a:p>
            <a:r>
              <a:rPr lang="en-US" sz="4000" b="1" dirty="0" err="1"/>
              <a:t>Ndahevye</a:t>
            </a:r>
            <a:r>
              <a:rPr lang="en-US" sz="4000" b="1" dirty="0"/>
              <a:t> </a:t>
            </a:r>
            <a:r>
              <a:rPr lang="en-US" sz="4000" b="1" dirty="0" err="1" smtClean="0"/>
              <a:t>vyose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1600200"/>
            <a:ext cx="5943600" cy="4648200"/>
          </a:xfrm>
        </p:spPr>
        <p:txBody>
          <a:bodyPr numCol="2">
            <a:noAutofit/>
          </a:bodyPr>
          <a:lstStyle/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uwawe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nyakira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N'ivyanje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mfise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vyose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Ngo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ngukunde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nkwizigire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Nkuyoboke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Mukiza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Ndahevye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vyose</a:t>
            </a:r>
            <a:r>
              <a:rPr lang="en-US" sz="1400" b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Ndahevye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vyose</a:t>
            </a:r>
            <a:r>
              <a:rPr lang="en-US" sz="1400" b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Yesu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nguhay</a:t>
            </a:r>
            <a:r>
              <a:rPr lang="en-US" sz="1400" b="1" dirty="0" smtClean="0">
                <a:solidFill>
                  <a:srgbClr val="FF0000"/>
                </a:solidFill>
              </a:rPr>
              <a:t>' </a:t>
            </a:r>
            <a:r>
              <a:rPr lang="en-US" sz="1400" b="1" dirty="0" err="1" smtClean="0">
                <a:solidFill>
                  <a:srgbClr val="FF0000"/>
                </a:solidFill>
              </a:rPr>
              <a:t>umutima</a:t>
            </a:r>
            <a:r>
              <a:rPr lang="en-US" sz="1400" b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Ndahevye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vyose</a:t>
            </a:r>
            <a:r>
              <a:rPr lang="en-US" sz="14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uwawe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nyakira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Mpfukamy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imbere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yawe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Kandi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singikunz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ivy'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Nyakira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wanje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nd'uwawe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nyakira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Mukiza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ngir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uwawe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Mpwemu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ambgire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Yuko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naw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uwanje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uwawe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nyakira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Mwami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ndakwihereje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Urukundo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n'inkomezi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N'umugisha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binzemwo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Ndarons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akanyamuneza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Kuzuye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mutima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Ndaririmba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izina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Uhoraho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127</Words>
  <Application>Microsoft Office PowerPoint</Application>
  <PresentationFormat>On-screen Show (4:3)</PresentationFormat>
  <Paragraphs>35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Ndahevye vyose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Ndahevye vyose Kinyarwanda</dc:title>
  <dc:creator>FRONT</dc:creator>
  <cp:lastModifiedBy>FRONT</cp:lastModifiedBy>
  <cp:revision>6</cp:revision>
  <dcterms:created xsi:type="dcterms:W3CDTF">2024-04-19T15:43:21Z</dcterms:created>
  <dcterms:modified xsi:type="dcterms:W3CDTF">2024-04-19T19:34:46Z</dcterms:modified>
</cp:coreProperties>
</file>