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9509-D2F1-4201-B964-880B9D1011A1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261AB-3125-4FF6-BE2C-7FCCDB62E8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ba taomy aho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285728"/>
            <a:ext cx="4000528" cy="5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Mba</a:t>
            </a:r>
            <a:r>
              <a:rPr lang="en-US" b="1" dirty="0" smtClean="0"/>
              <a:t> </a:t>
            </a:r>
            <a:r>
              <a:rPr lang="en-US" b="1" dirty="0" err="1"/>
              <a:t>taomy</a:t>
            </a:r>
            <a:r>
              <a:rPr lang="en-US" b="1" dirty="0"/>
              <a:t> </a:t>
            </a:r>
            <a:r>
              <a:rPr lang="en-US" b="1" dirty="0" err="1"/>
              <a:t>aho</a:t>
            </a:r>
            <a:r>
              <a:rPr lang="en-US" b="1" dirty="0"/>
              <a:t> </a:t>
            </a:r>
            <a:r>
              <a:rPr lang="en-US" b="1" dirty="0" smtClean="0"/>
              <a:t>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794" y="1428736"/>
            <a:ext cx="6929486" cy="4929222"/>
          </a:xfrm>
        </p:spPr>
        <p:txBody>
          <a:bodyPr numCol="2">
            <a:noAutofit/>
          </a:bodyPr>
          <a:lstStyle/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1.Mba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atolotro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raisonao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42900" indent="-342900"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ilaozanao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Trotroy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tratranao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ondrikelinao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hazavao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Onenonao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Mba taomy aho 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Mba taomy aho e </dc:title>
  <dc:creator>mary</dc:creator>
  <cp:lastModifiedBy>FRONT</cp:lastModifiedBy>
  <cp:revision>7</cp:revision>
  <dcterms:created xsi:type="dcterms:W3CDTF">2022-03-24T19:06:08Z</dcterms:created>
  <dcterms:modified xsi:type="dcterms:W3CDTF">2024-04-23T14:48:17Z</dcterms:modified>
</cp:coreProperties>
</file>