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CC22C-66BB-4FDC-B2B8-9C9FB1D54B6E}" type="datetimeFigureOut">
              <a:rPr lang="en-US" smtClean="0"/>
              <a:pPr/>
              <a:t>4/1/2024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95008-2850-4087-8E56-D0CA164762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CC22C-66BB-4FDC-B2B8-9C9FB1D54B6E}" type="datetimeFigureOut">
              <a:rPr lang="en-US" smtClean="0"/>
              <a:pPr/>
              <a:t>4/1/2024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95008-2850-4087-8E56-D0CA164762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CC22C-66BB-4FDC-B2B8-9C9FB1D54B6E}" type="datetimeFigureOut">
              <a:rPr lang="en-US" smtClean="0"/>
              <a:pPr/>
              <a:t>4/1/2024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95008-2850-4087-8E56-D0CA164762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CC22C-66BB-4FDC-B2B8-9C9FB1D54B6E}" type="datetimeFigureOut">
              <a:rPr lang="en-US" smtClean="0"/>
              <a:pPr/>
              <a:t>4/1/2024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95008-2850-4087-8E56-D0CA164762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CC22C-66BB-4FDC-B2B8-9C9FB1D54B6E}" type="datetimeFigureOut">
              <a:rPr lang="en-US" smtClean="0"/>
              <a:pPr/>
              <a:t>4/1/2024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95008-2850-4087-8E56-D0CA164762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CC22C-66BB-4FDC-B2B8-9C9FB1D54B6E}" type="datetimeFigureOut">
              <a:rPr lang="en-US" smtClean="0"/>
              <a:pPr/>
              <a:t>4/1/2024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95008-2850-4087-8E56-D0CA164762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CC22C-66BB-4FDC-B2B8-9C9FB1D54B6E}" type="datetimeFigureOut">
              <a:rPr lang="en-US" smtClean="0"/>
              <a:pPr/>
              <a:t>4/1/2024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95008-2850-4087-8E56-D0CA164762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CC22C-66BB-4FDC-B2B8-9C9FB1D54B6E}" type="datetimeFigureOut">
              <a:rPr lang="en-US" smtClean="0"/>
              <a:pPr/>
              <a:t>4/1/2024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95008-2850-4087-8E56-D0CA164762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CC22C-66BB-4FDC-B2B8-9C9FB1D54B6E}" type="datetimeFigureOut">
              <a:rPr lang="en-US" smtClean="0"/>
              <a:pPr/>
              <a:t>4/1/2024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95008-2850-4087-8E56-D0CA164762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CC22C-66BB-4FDC-B2B8-9C9FB1D54B6E}" type="datetimeFigureOut">
              <a:rPr lang="en-US" smtClean="0"/>
              <a:pPr/>
              <a:t>4/1/2024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95008-2850-4087-8E56-D0CA164762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CC22C-66BB-4FDC-B2B8-9C9FB1D54B6E}" type="datetimeFigureOut">
              <a:rPr lang="en-US" smtClean="0"/>
              <a:pPr/>
              <a:t>4/1/2024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95008-2850-4087-8E56-D0CA164762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6CC22C-66BB-4FDC-B2B8-9C9FB1D54B6E}" type="datetimeFigureOut">
              <a:rPr lang="en-US" smtClean="0"/>
              <a:pPr/>
              <a:t>4/1/2024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D95008-2850-4087-8E56-D0CA164762B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Goodness Of God.jp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La Bondad de Dio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14600" y="1"/>
            <a:ext cx="4114800" cy="3810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La </a:t>
            </a:r>
            <a:r>
              <a:rPr lang="en-US" b="1" dirty="0" err="1">
                <a:solidFill>
                  <a:schemeClr val="bg1"/>
                </a:solidFill>
              </a:rPr>
              <a:t>Bondad</a:t>
            </a:r>
            <a:r>
              <a:rPr lang="en-US" b="1" dirty="0">
                <a:solidFill>
                  <a:schemeClr val="bg1"/>
                </a:solidFill>
              </a:rPr>
              <a:t> de </a:t>
            </a:r>
            <a:r>
              <a:rPr lang="en-US" b="1" dirty="0" smtClean="0">
                <a:solidFill>
                  <a:schemeClr val="bg1"/>
                </a:solidFill>
              </a:rPr>
              <a:t>Dios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29000" y="407895"/>
            <a:ext cx="4953000" cy="4191000"/>
          </a:xfrm>
        </p:spPr>
        <p:txBody>
          <a:bodyPr>
            <a:noAutofit/>
          </a:bodyPr>
          <a:lstStyle/>
          <a:p>
            <a:pPr algn="l"/>
            <a:r>
              <a:rPr lang="es-ES" sz="1600" b="1" dirty="0" smtClean="0">
                <a:solidFill>
                  <a:schemeClr val="bg1"/>
                </a:solidFill>
              </a:rPr>
              <a:t>Te amo Dios Tu amor </a:t>
            </a:r>
            <a:r>
              <a:rPr lang="es-ES" sz="1600" b="1" dirty="0" err="1" smtClean="0">
                <a:solidFill>
                  <a:schemeClr val="bg1"/>
                </a:solidFill>
              </a:rPr>
              <a:t>nca</a:t>
            </a:r>
            <a:r>
              <a:rPr lang="es-ES" sz="1600" b="1" dirty="0" smtClean="0">
                <a:solidFill>
                  <a:schemeClr val="bg1"/>
                </a:solidFill>
              </a:rPr>
              <a:t> </a:t>
            </a:r>
            <a:r>
              <a:rPr lang="es-ES" sz="1600" b="1" dirty="0" smtClean="0">
                <a:solidFill>
                  <a:schemeClr val="bg1"/>
                </a:solidFill>
              </a:rPr>
              <a:t>me falla</a:t>
            </a:r>
          </a:p>
          <a:p>
            <a:pPr algn="l"/>
            <a:r>
              <a:rPr lang="es-ES" sz="1600" b="1" dirty="0" smtClean="0">
                <a:solidFill>
                  <a:schemeClr val="bg1"/>
                </a:solidFill>
              </a:rPr>
              <a:t>Mi existir En Tus manos está</a:t>
            </a:r>
          </a:p>
          <a:p>
            <a:pPr algn="l"/>
            <a:r>
              <a:rPr lang="es-ES" sz="1600" b="1" dirty="0" smtClean="0">
                <a:solidFill>
                  <a:schemeClr val="bg1"/>
                </a:solidFill>
              </a:rPr>
              <a:t>Desde el momento en que despierto Hasta el anochecer </a:t>
            </a:r>
          </a:p>
          <a:p>
            <a:pPr algn="l"/>
            <a:r>
              <a:rPr lang="es-ES" sz="1600" b="1" dirty="0" smtClean="0">
                <a:solidFill>
                  <a:schemeClr val="bg1"/>
                </a:solidFill>
              </a:rPr>
              <a:t>Yo cantaré De la bondad de Dios</a:t>
            </a:r>
          </a:p>
          <a:p>
            <a:pPr algn="l"/>
            <a:endParaRPr lang="es-ES" sz="1600" b="1" dirty="0" smtClean="0">
              <a:solidFill>
                <a:schemeClr val="bg1"/>
              </a:solidFill>
            </a:endParaRPr>
          </a:p>
          <a:p>
            <a:pPr algn="l"/>
            <a:r>
              <a:rPr lang="es-ES" sz="1600" b="1" dirty="0" smtClean="0">
                <a:solidFill>
                  <a:srgbClr val="FF0000"/>
                </a:solidFill>
              </a:rPr>
              <a:t>Coro</a:t>
            </a:r>
          </a:p>
          <a:p>
            <a:pPr algn="l"/>
            <a:r>
              <a:rPr lang="es-ES" sz="1600" b="1" dirty="0" smtClean="0">
                <a:solidFill>
                  <a:srgbClr val="FF0000"/>
                </a:solidFill>
              </a:rPr>
              <a:t>En mi vida has sido bueno</a:t>
            </a:r>
          </a:p>
          <a:p>
            <a:pPr algn="l"/>
            <a:r>
              <a:rPr lang="es-ES" sz="1600" b="1" dirty="0" smtClean="0">
                <a:solidFill>
                  <a:srgbClr val="FF0000"/>
                </a:solidFill>
              </a:rPr>
              <a:t>En mi vida has sido tan fiel</a:t>
            </a:r>
          </a:p>
          <a:p>
            <a:pPr algn="l"/>
            <a:r>
              <a:rPr lang="es-ES" sz="1600" b="1" dirty="0" smtClean="0">
                <a:solidFill>
                  <a:srgbClr val="FF0000"/>
                </a:solidFill>
              </a:rPr>
              <a:t>Con mi ser Con cada aliento</a:t>
            </a:r>
          </a:p>
          <a:p>
            <a:pPr algn="l"/>
            <a:r>
              <a:rPr lang="es-ES" sz="1600" b="1" dirty="0" smtClean="0">
                <a:solidFill>
                  <a:srgbClr val="FF0000"/>
                </a:solidFill>
              </a:rPr>
              <a:t>Yo cantaré de la bondad de Dios</a:t>
            </a:r>
          </a:p>
          <a:p>
            <a:pPr algn="l"/>
            <a:endParaRPr lang="es-ES" sz="1600" b="1" dirty="0" smtClean="0">
              <a:solidFill>
                <a:schemeClr val="bg1"/>
              </a:solidFill>
            </a:endParaRPr>
          </a:p>
          <a:p>
            <a:pPr algn="l"/>
            <a:r>
              <a:rPr lang="es-ES" sz="1600" b="1" dirty="0" smtClean="0">
                <a:solidFill>
                  <a:schemeClr val="bg1"/>
                </a:solidFill>
              </a:rPr>
              <a:t>Yo amo Tu voz  Me has guiado por el fuego</a:t>
            </a:r>
          </a:p>
          <a:p>
            <a:pPr algn="l"/>
            <a:r>
              <a:rPr lang="es-ES" sz="1600" b="1" dirty="0" smtClean="0">
                <a:solidFill>
                  <a:schemeClr val="bg1"/>
                </a:solidFill>
              </a:rPr>
              <a:t>Tú cerca </a:t>
            </a:r>
            <a:r>
              <a:rPr lang="es-ES" sz="1600" b="1" dirty="0" err="1" smtClean="0">
                <a:solidFill>
                  <a:schemeClr val="bg1"/>
                </a:solidFill>
              </a:rPr>
              <a:t>estásen</a:t>
            </a:r>
            <a:r>
              <a:rPr lang="es-ES" sz="1600" b="1" dirty="0" smtClean="0">
                <a:solidFill>
                  <a:schemeClr val="bg1"/>
                </a:solidFill>
              </a:rPr>
              <a:t> la oscuridad</a:t>
            </a:r>
          </a:p>
          <a:p>
            <a:pPr algn="l"/>
            <a:r>
              <a:rPr lang="es-ES" sz="1600" b="1" dirty="0" smtClean="0">
                <a:solidFill>
                  <a:schemeClr val="bg1"/>
                </a:solidFill>
              </a:rPr>
              <a:t>Te conozco como Padre Y como amigo fiel</a:t>
            </a:r>
          </a:p>
          <a:p>
            <a:pPr algn="l"/>
            <a:r>
              <a:rPr lang="es-ES" sz="1600" b="1" dirty="0" smtClean="0">
                <a:solidFill>
                  <a:schemeClr val="bg1"/>
                </a:solidFill>
              </a:rPr>
              <a:t>Mi vida está En la bondad de Dios</a:t>
            </a:r>
          </a:p>
          <a:p>
            <a:pPr algn="l"/>
            <a:endParaRPr lang="es-ES" sz="1600" b="1" dirty="0" smtClean="0">
              <a:solidFill>
                <a:schemeClr val="bg1"/>
              </a:solidFill>
            </a:endParaRPr>
          </a:p>
          <a:p>
            <a:pPr algn="l"/>
            <a:r>
              <a:rPr lang="es-ES" sz="1600" b="1" dirty="0" smtClean="0">
                <a:solidFill>
                  <a:schemeClr val="bg1"/>
                </a:solidFill>
              </a:rPr>
              <a:t>Puente</a:t>
            </a:r>
          </a:p>
          <a:p>
            <a:pPr algn="l"/>
            <a:r>
              <a:rPr lang="es-ES" sz="1600" b="1" dirty="0" smtClean="0">
                <a:solidFill>
                  <a:schemeClr val="bg1"/>
                </a:solidFill>
              </a:rPr>
              <a:t>Tu fidelidad sigue </a:t>
            </a:r>
            <a:r>
              <a:rPr lang="es-ES" sz="1600" b="1" dirty="0" smtClean="0">
                <a:solidFill>
                  <a:schemeClr val="bg1"/>
                </a:solidFill>
              </a:rPr>
              <a:t>Persiguiéndome</a:t>
            </a:r>
            <a:endParaRPr lang="es-ES" sz="1600" b="1" dirty="0" smtClean="0">
              <a:solidFill>
                <a:schemeClr val="bg1"/>
              </a:solidFill>
            </a:endParaRPr>
          </a:p>
          <a:p>
            <a:pPr algn="l"/>
            <a:r>
              <a:rPr lang="es-ES" sz="1600" b="1" dirty="0" smtClean="0">
                <a:solidFill>
                  <a:schemeClr val="bg1"/>
                </a:solidFill>
              </a:rPr>
              <a:t>Tu fidelidad sigue </a:t>
            </a:r>
            <a:r>
              <a:rPr lang="es-ES" sz="1600" b="1" dirty="0" smtClean="0">
                <a:solidFill>
                  <a:schemeClr val="bg1"/>
                </a:solidFill>
              </a:rPr>
              <a:t>Persiguiéndome</a:t>
            </a:r>
            <a:endParaRPr lang="es-ES" sz="1600" b="1" dirty="0" smtClean="0">
              <a:solidFill>
                <a:schemeClr val="bg1"/>
              </a:solidFill>
            </a:endParaRPr>
          </a:p>
          <a:p>
            <a:pPr algn="l"/>
            <a:r>
              <a:rPr lang="es-ES" sz="1600" b="1" dirty="0" smtClean="0">
                <a:solidFill>
                  <a:schemeClr val="bg1"/>
                </a:solidFill>
              </a:rPr>
              <a:t>Todo lo que soy Te lo entrego hoy</a:t>
            </a:r>
          </a:p>
          <a:p>
            <a:pPr algn="l"/>
            <a:r>
              <a:rPr lang="es-ES" sz="1600" b="1" dirty="0" smtClean="0">
                <a:solidFill>
                  <a:schemeClr val="bg1"/>
                </a:solidFill>
              </a:rPr>
              <a:t>A Ti me rendiré </a:t>
            </a:r>
          </a:p>
          <a:p>
            <a:pPr algn="l"/>
            <a:r>
              <a:rPr lang="es-ES" sz="1600" b="1" dirty="0" smtClean="0">
                <a:solidFill>
                  <a:schemeClr val="bg1"/>
                </a:solidFill>
              </a:rPr>
              <a:t>Tu fidelidad sigue </a:t>
            </a:r>
            <a:r>
              <a:rPr lang="es-ES" sz="1600" b="1" dirty="0" smtClean="0">
                <a:solidFill>
                  <a:schemeClr val="bg1"/>
                </a:solidFill>
              </a:rPr>
              <a:t>Persiguiéndome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</TotalTime>
  <Words>117</Words>
  <Application>Microsoft Office PowerPoint</Application>
  <PresentationFormat>On-screen Show (4:3)</PresentationFormat>
  <Paragraphs>23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La Bondad de Dios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La Bondad de Dios </dc:title>
  <dc:creator>FRONT</dc:creator>
  <cp:lastModifiedBy>FRONT</cp:lastModifiedBy>
  <cp:revision>10</cp:revision>
  <dcterms:created xsi:type="dcterms:W3CDTF">2024-03-01T19:15:33Z</dcterms:created>
  <dcterms:modified xsi:type="dcterms:W3CDTF">2024-04-01T14:29:28Z</dcterms:modified>
</cp:coreProperties>
</file>