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657C-8AC5-4363-8D09-529EA1D3CA9A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C71C-A22F-4CC1-8C1F-D461CEA90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657C-8AC5-4363-8D09-529EA1D3CA9A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C71C-A22F-4CC1-8C1F-D461CEA90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657C-8AC5-4363-8D09-529EA1D3CA9A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C71C-A22F-4CC1-8C1F-D461CEA90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657C-8AC5-4363-8D09-529EA1D3CA9A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C71C-A22F-4CC1-8C1F-D461CEA90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657C-8AC5-4363-8D09-529EA1D3CA9A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C71C-A22F-4CC1-8C1F-D461CEA90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657C-8AC5-4363-8D09-529EA1D3CA9A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C71C-A22F-4CC1-8C1F-D461CEA90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657C-8AC5-4363-8D09-529EA1D3CA9A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C71C-A22F-4CC1-8C1F-D461CEA90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657C-8AC5-4363-8D09-529EA1D3CA9A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C71C-A22F-4CC1-8C1F-D461CEA90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657C-8AC5-4363-8D09-529EA1D3CA9A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C71C-A22F-4CC1-8C1F-D461CEA90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657C-8AC5-4363-8D09-529EA1D3CA9A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C71C-A22F-4CC1-8C1F-D461CEA90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657C-8AC5-4363-8D09-529EA1D3CA9A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C71C-A22F-4CC1-8C1F-D461CEA90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B657C-8AC5-4363-8D09-529EA1D3CA9A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BC71C-A22F-4CC1-8C1F-D461CEA908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my Father’s worl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ni nga kalibotan Iya's akong Amah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"/>
            <a:ext cx="8763000" cy="533400"/>
          </a:xfrm>
        </p:spPr>
        <p:txBody>
          <a:bodyPr>
            <a:noAutofit/>
          </a:bodyPr>
          <a:lstStyle/>
          <a:p>
            <a:r>
              <a:rPr lang="en-US" sz="4000" b="1" dirty="0" err="1" smtClean="0"/>
              <a:t>Kini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nga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kalibotan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Iya's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akong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Amahan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609600"/>
            <a:ext cx="3962400" cy="4038600"/>
          </a:xfrm>
        </p:spPr>
        <p:txBody>
          <a:bodyPr>
            <a:noAutofit/>
          </a:bodyPr>
          <a:lstStyle/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kalibotan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iya's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kinaiyahan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kantahan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Naghunahuna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kabahin's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Kakahoyan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kalangitan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halapad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dagat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kalibotan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iya's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Kalanggaman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kabulakan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Nagdayeg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tigmugna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gihimaya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katahoman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tingog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nadungog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Diha’s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kamugnaan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kalibotan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iya's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Bisa’g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daghang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kadautan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Jesus pay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Hari’s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Dinhi’s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kalibotan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pay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gubat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Hangtod’s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modala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nato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Ngadto’s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gingharian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Kini nga kalibotan Iya's akong Amahan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Kini nga kalibotan Iya's akong Amahan  cebuano</dc:title>
  <dc:creator>FRONT</dc:creator>
  <cp:lastModifiedBy>FRONT</cp:lastModifiedBy>
  <cp:revision>7</cp:revision>
  <dcterms:created xsi:type="dcterms:W3CDTF">2024-04-24T22:48:45Z</dcterms:created>
  <dcterms:modified xsi:type="dcterms:W3CDTF">2024-04-27T12:53:13Z</dcterms:modified>
</cp:coreProperties>
</file>