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225F-3E6A-4E39-9100-5343E6E70F60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2A46-AA76-4C10-9026-9BB223750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225F-3E6A-4E39-9100-5343E6E70F60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2A46-AA76-4C10-9026-9BB223750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225F-3E6A-4E39-9100-5343E6E70F60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2A46-AA76-4C10-9026-9BB223750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225F-3E6A-4E39-9100-5343E6E70F60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2A46-AA76-4C10-9026-9BB223750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225F-3E6A-4E39-9100-5343E6E70F60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2A46-AA76-4C10-9026-9BB223750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225F-3E6A-4E39-9100-5343E6E70F60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2A46-AA76-4C10-9026-9BB223750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225F-3E6A-4E39-9100-5343E6E70F60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2A46-AA76-4C10-9026-9BB223750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225F-3E6A-4E39-9100-5343E6E70F60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2A46-AA76-4C10-9026-9BB223750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225F-3E6A-4E39-9100-5343E6E70F60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2A46-AA76-4C10-9026-9BB223750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225F-3E6A-4E39-9100-5343E6E70F60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2A46-AA76-4C10-9026-9BB223750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225F-3E6A-4E39-9100-5343E6E70F60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2A46-AA76-4C10-9026-9BB223750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E225F-3E6A-4E39-9100-5343E6E70F60}" type="datetimeFigureOut">
              <a:rPr lang="en-US" smtClean="0"/>
              <a:pPr/>
              <a:t>4/28/2024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E2A46-AA76-4C10-9026-9BB2237503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Great Thou Art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 Akua Mana 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3174" y="142851"/>
            <a:ext cx="3857652" cy="42862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Ke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Akua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Mana</a:t>
            </a:r>
            <a:r>
              <a:rPr lang="en-US" b="1" dirty="0" smtClean="0">
                <a:solidFill>
                  <a:schemeClr val="bg1"/>
                </a:solidFill>
              </a:rPr>
              <a:t> 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714356"/>
            <a:ext cx="9001188" cy="492922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 E </a:t>
            </a:r>
            <a:r>
              <a:rPr lang="en-US" sz="1800" b="1" dirty="0" err="1" smtClean="0">
                <a:solidFill>
                  <a:schemeClr val="bg1"/>
                </a:solidFill>
              </a:rPr>
              <a:t>ke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Akua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nani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kamahaʻo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Nāu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nō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hana</a:t>
            </a:r>
            <a:r>
              <a:rPr lang="en-US" sz="1800" b="1" dirty="0" smtClean="0">
                <a:solidFill>
                  <a:schemeClr val="bg1"/>
                </a:solidFill>
              </a:rPr>
              <a:t> ka </a:t>
            </a:r>
            <a:r>
              <a:rPr lang="en-US" sz="1800" b="1" dirty="0" err="1" smtClean="0">
                <a:solidFill>
                  <a:schemeClr val="bg1"/>
                </a:solidFill>
              </a:rPr>
              <a:t>honua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nei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Me </a:t>
            </a:r>
            <a:r>
              <a:rPr lang="en-US" sz="1800" b="1" dirty="0" err="1" smtClean="0">
                <a:solidFill>
                  <a:schemeClr val="bg1"/>
                </a:solidFill>
              </a:rPr>
              <a:t>nā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hōkū</a:t>
            </a:r>
            <a:r>
              <a:rPr lang="en-US" sz="1800" b="1" dirty="0" smtClean="0">
                <a:solidFill>
                  <a:schemeClr val="bg1"/>
                </a:solidFill>
              </a:rPr>
              <a:t>, ka </a:t>
            </a:r>
            <a:r>
              <a:rPr lang="en-US" sz="1800" b="1" dirty="0" err="1" smtClean="0">
                <a:solidFill>
                  <a:schemeClr val="bg1"/>
                </a:solidFill>
              </a:rPr>
              <a:t>uila</a:t>
            </a:r>
            <a:r>
              <a:rPr lang="en-US" sz="1800" b="1" dirty="0" smtClean="0">
                <a:solidFill>
                  <a:schemeClr val="bg1"/>
                </a:solidFill>
              </a:rPr>
              <a:t>, ka </a:t>
            </a:r>
            <a:r>
              <a:rPr lang="en-US" sz="1800" b="1" dirty="0" err="1" smtClean="0">
                <a:solidFill>
                  <a:schemeClr val="bg1"/>
                </a:solidFill>
              </a:rPr>
              <a:t>hekili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Hōʻike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</a:t>
            </a:r>
            <a:r>
              <a:rPr lang="en-US" sz="1800" b="1" dirty="0" smtClean="0">
                <a:solidFill>
                  <a:schemeClr val="bg1"/>
                </a:solidFill>
              </a:rPr>
              <a:t> Kou </a:t>
            </a:r>
            <a:r>
              <a:rPr lang="en-US" sz="1800" b="1" dirty="0" err="1" smtClean="0">
                <a:solidFill>
                  <a:schemeClr val="bg1"/>
                </a:solidFill>
              </a:rPr>
              <a:t>mana</a:t>
            </a:r>
            <a:r>
              <a:rPr lang="en-US" sz="1800" b="1" dirty="0" smtClean="0">
                <a:solidFill>
                  <a:schemeClr val="bg1"/>
                </a:solidFill>
              </a:rPr>
              <a:t> ē.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Hui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E </a:t>
            </a:r>
            <a:r>
              <a:rPr lang="en-US" sz="1800" b="1" dirty="0" err="1" smtClean="0">
                <a:solidFill>
                  <a:srgbClr val="FF0000"/>
                </a:solidFill>
              </a:rPr>
              <a:t>mele</a:t>
            </a:r>
            <a:r>
              <a:rPr lang="en-US" sz="1800" b="1" dirty="0" smtClean="0">
                <a:solidFill>
                  <a:srgbClr val="FF0000"/>
                </a:solidFill>
              </a:rPr>
              <a:t> au </a:t>
            </a:r>
            <a:r>
              <a:rPr lang="en-US" sz="1800" b="1" dirty="0" err="1" smtClean="0">
                <a:solidFill>
                  <a:srgbClr val="FF0000"/>
                </a:solidFill>
              </a:rPr>
              <a:t>i</a:t>
            </a:r>
            <a:r>
              <a:rPr lang="en-US" sz="1800" b="1" dirty="0" smtClean="0">
                <a:solidFill>
                  <a:srgbClr val="FF0000"/>
                </a:solidFill>
              </a:rPr>
              <a:t> ka </a:t>
            </a:r>
            <a:r>
              <a:rPr lang="en-US" sz="1800" b="1" dirty="0" err="1" smtClean="0">
                <a:solidFill>
                  <a:srgbClr val="FF0000"/>
                </a:solidFill>
              </a:rPr>
              <a:t>Hoʻōla</a:t>
            </a:r>
            <a:r>
              <a:rPr lang="en-US" sz="1800" b="1" dirty="0" smtClean="0">
                <a:solidFill>
                  <a:srgbClr val="FF0000"/>
                </a:solidFill>
              </a:rPr>
              <a:t> ē,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He </a:t>
            </a:r>
            <a:r>
              <a:rPr lang="en-US" sz="1800" b="1" dirty="0" err="1" smtClean="0">
                <a:solidFill>
                  <a:srgbClr val="FF0000"/>
                </a:solidFill>
              </a:rPr>
              <a:t>nani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nō</a:t>
            </a:r>
            <a:r>
              <a:rPr lang="en-US" sz="1800" b="1" dirty="0" smtClean="0">
                <a:solidFill>
                  <a:srgbClr val="FF0000"/>
                </a:solidFill>
              </a:rPr>
              <a:t>, he </a:t>
            </a:r>
            <a:r>
              <a:rPr lang="en-US" sz="1800" b="1" dirty="0" err="1" smtClean="0">
                <a:solidFill>
                  <a:srgbClr val="FF0000"/>
                </a:solidFill>
              </a:rPr>
              <a:t>nani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nō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E </a:t>
            </a:r>
            <a:r>
              <a:rPr lang="en-US" sz="1800" b="1" dirty="0" err="1" smtClean="0">
                <a:solidFill>
                  <a:srgbClr val="FF0000"/>
                </a:solidFill>
              </a:rPr>
              <a:t>mele</a:t>
            </a:r>
            <a:r>
              <a:rPr lang="en-US" sz="1800" b="1" dirty="0" smtClean="0">
                <a:solidFill>
                  <a:srgbClr val="FF0000"/>
                </a:solidFill>
              </a:rPr>
              <a:t> au </a:t>
            </a:r>
            <a:r>
              <a:rPr lang="en-US" sz="1800" b="1" dirty="0" err="1" smtClean="0">
                <a:solidFill>
                  <a:srgbClr val="FF0000"/>
                </a:solidFill>
              </a:rPr>
              <a:t>i</a:t>
            </a:r>
            <a:r>
              <a:rPr lang="en-US" sz="1800" b="1" dirty="0" smtClean="0">
                <a:solidFill>
                  <a:srgbClr val="FF0000"/>
                </a:solidFill>
              </a:rPr>
              <a:t> ka </a:t>
            </a:r>
            <a:r>
              <a:rPr lang="en-US" sz="1800" b="1" dirty="0" err="1" smtClean="0">
                <a:solidFill>
                  <a:srgbClr val="FF0000"/>
                </a:solidFill>
              </a:rPr>
              <a:t>Hoʻōla</a:t>
            </a:r>
            <a:r>
              <a:rPr lang="en-US" sz="1800" b="1" dirty="0" smtClean="0">
                <a:solidFill>
                  <a:srgbClr val="FF0000"/>
                </a:solidFill>
              </a:rPr>
              <a:t> ē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He </a:t>
            </a:r>
            <a:r>
              <a:rPr lang="en-US" sz="1800" b="1" dirty="0" err="1" smtClean="0">
                <a:solidFill>
                  <a:srgbClr val="FF0000"/>
                </a:solidFill>
              </a:rPr>
              <a:t>nani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nō</a:t>
            </a:r>
            <a:r>
              <a:rPr lang="en-US" sz="1800" b="1" dirty="0" smtClean="0">
                <a:solidFill>
                  <a:srgbClr val="FF0000"/>
                </a:solidFill>
              </a:rPr>
              <a:t>, he </a:t>
            </a:r>
            <a:r>
              <a:rPr lang="en-US" sz="1800" b="1" dirty="0" err="1" smtClean="0">
                <a:solidFill>
                  <a:srgbClr val="FF0000"/>
                </a:solidFill>
              </a:rPr>
              <a:t>nani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nō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1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 </a:t>
            </a:r>
            <a:r>
              <a:rPr lang="en-US" sz="1800" b="1" dirty="0" err="1" smtClean="0">
                <a:solidFill>
                  <a:schemeClr val="bg1"/>
                </a:solidFill>
              </a:rPr>
              <a:t>Ua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hana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ʻOe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</a:t>
            </a:r>
            <a:r>
              <a:rPr lang="en-US" sz="1800" b="1" dirty="0" smtClean="0">
                <a:solidFill>
                  <a:schemeClr val="bg1"/>
                </a:solidFill>
              </a:rPr>
              <a:t> ka </a:t>
            </a:r>
            <a:r>
              <a:rPr lang="en-US" sz="1800" b="1" dirty="0" err="1" smtClean="0">
                <a:solidFill>
                  <a:schemeClr val="bg1"/>
                </a:solidFill>
              </a:rPr>
              <a:t>waonahele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 me </a:t>
            </a:r>
            <a:r>
              <a:rPr lang="en-US" sz="1800" b="1" dirty="0" err="1" smtClean="0">
                <a:solidFill>
                  <a:schemeClr val="bg1"/>
                </a:solidFill>
              </a:rPr>
              <a:t>nā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manu</a:t>
            </a:r>
            <a:r>
              <a:rPr lang="en-US" sz="1800" b="1" dirty="0" smtClean="0">
                <a:solidFill>
                  <a:schemeClr val="bg1"/>
                </a:solidFill>
              </a:rPr>
              <a:t> o ka </a:t>
            </a:r>
            <a:r>
              <a:rPr lang="en-US" sz="1800" b="1" dirty="0" err="1" smtClean="0">
                <a:solidFill>
                  <a:schemeClr val="bg1"/>
                </a:solidFill>
              </a:rPr>
              <a:t>lewa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pū</a:t>
            </a:r>
            <a:r>
              <a:rPr lang="en-US" sz="1800" b="1" dirty="0" smtClean="0">
                <a:solidFill>
                  <a:schemeClr val="bg1"/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Nā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kahawai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nā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mauna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kiʻekiʻe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Hōʻike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</a:t>
            </a:r>
            <a:r>
              <a:rPr lang="en-US" sz="1800" b="1" dirty="0" smtClean="0">
                <a:solidFill>
                  <a:schemeClr val="bg1"/>
                </a:solidFill>
              </a:rPr>
              <a:t> Kou </a:t>
            </a:r>
            <a:r>
              <a:rPr lang="en-US" sz="1800" b="1" dirty="0" err="1" smtClean="0">
                <a:solidFill>
                  <a:schemeClr val="bg1"/>
                </a:solidFill>
              </a:rPr>
              <a:t>nani</a:t>
            </a:r>
            <a:r>
              <a:rPr lang="en-US" sz="1800" b="1" dirty="0" smtClean="0">
                <a:solidFill>
                  <a:schemeClr val="bg1"/>
                </a:solidFill>
              </a:rPr>
              <a:t> ē. 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3. </a:t>
            </a:r>
            <a:r>
              <a:rPr lang="en-US" sz="1800" b="1" dirty="0" err="1" smtClean="0">
                <a:solidFill>
                  <a:schemeClr val="bg1"/>
                </a:solidFill>
              </a:rPr>
              <a:t>Ua</a:t>
            </a:r>
            <a:r>
              <a:rPr lang="en-US" sz="1800" b="1" dirty="0" smtClean="0">
                <a:solidFill>
                  <a:schemeClr val="bg1"/>
                </a:solidFill>
              </a:rPr>
              <a:t> make </a:t>
            </a:r>
            <a:r>
              <a:rPr lang="en-US" sz="1800" b="1" dirty="0" err="1" smtClean="0">
                <a:solidFill>
                  <a:schemeClr val="bg1"/>
                </a:solidFill>
              </a:rPr>
              <a:t>nō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ke</a:t>
            </a:r>
            <a:r>
              <a:rPr lang="en-US" sz="1800" b="1" dirty="0" smtClean="0">
                <a:solidFill>
                  <a:schemeClr val="bg1"/>
                </a:solidFill>
              </a:rPr>
              <a:t> Keiki </a:t>
            </a:r>
            <a:r>
              <a:rPr lang="en-US" sz="1800" b="1" dirty="0" err="1" smtClean="0">
                <a:solidFill>
                  <a:schemeClr val="bg1"/>
                </a:solidFill>
              </a:rPr>
              <a:t>hiwahiwa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No </a:t>
            </a:r>
            <a:r>
              <a:rPr lang="en-US" sz="1800" b="1" dirty="0" err="1" smtClean="0">
                <a:solidFill>
                  <a:schemeClr val="bg1"/>
                </a:solidFill>
              </a:rPr>
              <a:t>ko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nei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hewa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nō</a:t>
            </a:r>
            <a:r>
              <a:rPr lang="en-US" sz="1800" b="1" dirty="0" smtClean="0">
                <a:solidFill>
                  <a:schemeClr val="bg1"/>
                </a:solidFill>
              </a:rPr>
              <a:t> a </a:t>
            </a:r>
            <a:r>
              <a:rPr lang="en-US" sz="1800" b="1" dirty="0" err="1" smtClean="0">
                <a:solidFill>
                  <a:schemeClr val="bg1"/>
                </a:solidFill>
              </a:rPr>
              <a:t>pau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Ua</a:t>
            </a:r>
            <a:r>
              <a:rPr lang="en-US" sz="1800" b="1" dirty="0" smtClean="0">
                <a:solidFill>
                  <a:schemeClr val="bg1"/>
                </a:solidFill>
              </a:rPr>
              <a:t> ala </a:t>
            </a:r>
            <a:r>
              <a:rPr lang="en-US" sz="1800" b="1" dirty="0" err="1" smtClean="0">
                <a:solidFill>
                  <a:schemeClr val="bg1"/>
                </a:solidFill>
              </a:rPr>
              <a:t>hou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ʻO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mai</a:t>
            </a:r>
            <a:r>
              <a:rPr lang="en-US" sz="1800" b="1" dirty="0" smtClean="0">
                <a:solidFill>
                  <a:schemeClr val="bg1"/>
                </a:solidFill>
              </a:rPr>
              <a:t> ka make, 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 </a:t>
            </a:r>
            <a:r>
              <a:rPr lang="en-US" sz="1800" b="1" dirty="0" err="1" smtClean="0">
                <a:solidFill>
                  <a:schemeClr val="bg1"/>
                </a:solidFill>
              </a:rPr>
              <a:t>kalahala</a:t>
            </a:r>
            <a:r>
              <a:rPr lang="en-US" sz="1800" b="1" dirty="0" smtClean="0">
                <a:solidFill>
                  <a:schemeClr val="bg1"/>
                </a:solidFill>
              </a:rPr>
              <a:t> no </a:t>
            </a:r>
            <a:r>
              <a:rPr lang="en-US" sz="1800" b="1" dirty="0" err="1" smtClean="0">
                <a:solidFill>
                  <a:schemeClr val="bg1"/>
                </a:solidFill>
              </a:rPr>
              <a:t>kākou</a:t>
            </a:r>
            <a:r>
              <a:rPr lang="en-US" sz="1800" b="1" dirty="0" smtClean="0">
                <a:solidFill>
                  <a:schemeClr val="bg1"/>
                </a:solidFill>
              </a:rPr>
              <a:t> a </a:t>
            </a:r>
            <a:r>
              <a:rPr lang="en-US" sz="1800" b="1" dirty="0" err="1" smtClean="0">
                <a:solidFill>
                  <a:schemeClr val="bg1"/>
                </a:solidFill>
              </a:rPr>
              <a:t>pau</a:t>
            </a:r>
            <a:r>
              <a:rPr lang="en-US" sz="1800" b="1" dirty="0" smtClean="0">
                <a:solidFill>
                  <a:schemeClr val="bg1"/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135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Ke Akua Mana 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 Hoku ‘Eiki</dc:title>
  <dc:creator>mary</dc:creator>
  <cp:lastModifiedBy>FRONT</cp:lastModifiedBy>
  <cp:revision>17</cp:revision>
  <dcterms:created xsi:type="dcterms:W3CDTF">2023-01-13T21:40:23Z</dcterms:created>
  <dcterms:modified xsi:type="dcterms:W3CDTF">2024-04-28T23:17:00Z</dcterms:modified>
</cp:coreProperties>
</file>