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36379-F489-4F86-A860-FF8C4A2AC95F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D238-0FFC-4C32-AB15-D04B3FB1A8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ikki Jeesukselle ann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Kaikki</a:t>
            </a:r>
            <a:r>
              <a:rPr lang="en-US" b="1" dirty="0"/>
              <a:t> </a:t>
            </a:r>
            <a:r>
              <a:rPr lang="en-US" b="1" dirty="0" err="1"/>
              <a:t>Jeesukselle</a:t>
            </a:r>
            <a:r>
              <a:rPr lang="en-US" b="1" dirty="0"/>
              <a:t> </a:t>
            </a:r>
            <a:r>
              <a:rPr lang="en-US" b="1" dirty="0" err="1" smtClean="0"/>
              <a:t>annan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4876800" cy="4267200"/>
          </a:xfrm>
        </p:spPr>
        <p:txBody>
          <a:bodyPr>
            <a:noAutofit/>
          </a:bodyPr>
          <a:lstStyle/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Kaikki Jeesukselle annan, Sydämein ja tahtoni. 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Hälle syntini mä kannan, Hänhän kuoli tähteni.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Sulle antaudun! Sulle elän vain! </a:t>
            </a:r>
            <a:endParaRPr lang="fi-FI" sz="16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1600" b="1" dirty="0" smtClean="0">
                <a:solidFill>
                  <a:srgbClr val="FF0000"/>
                </a:solidFill>
              </a:rPr>
              <a:t>Kallis </a:t>
            </a:r>
            <a:r>
              <a:rPr lang="fi-FI" sz="1600" b="1" dirty="0" smtClean="0">
                <a:solidFill>
                  <a:srgbClr val="FF0000"/>
                </a:solidFill>
              </a:rPr>
              <a:t>Jeesus, </a:t>
            </a:r>
            <a:r>
              <a:rPr lang="fi-FI" sz="1600" b="1" dirty="0" smtClean="0">
                <a:solidFill>
                  <a:srgbClr val="FF0000"/>
                </a:solidFill>
              </a:rPr>
              <a:t>puhdista </a:t>
            </a:r>
            <a:r>
              <a:rPr lang="fi-FI" sz="1600" b="1" dirty="0" smtClean="0">
                <a:solidFill>
                  <a:srgbClr val="FF0000"/>
                </a:solidFill>
              </a:rPr>
              <a:t>mua Kotiin johdattain.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Kaikki Jeesukselle annan, Maiset riemut mennä saa. 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Nöyrästi sun etees vaivun Muistaessain Golgataa.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Kaikki Jeesukselle annan, Siksi olen syntynyt. 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Aikani ja voimain annan, Ota minut – ota nyt!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Jeesuksen kun äänen kuulen, Hiljaisen mä kuiskehen, 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Seuraan häntä viipymättä Kotiin 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ikionnehen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93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Kaikki Jeesukselle annan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Kaikki Jeesukselle annan Finnish</dc:title>
  <dc:creator>FRONT</dc:creator>
  <cp:lastModifiedBy>FRONT</cp:lastModifiedBy>
  <cp:revision>6</cp:revision>
  <dcterms:created xsi:type="dcterms:W3CDTF">2024-04-13T15:38:37Z</dcterms:created>
  <dcterms:modified xsi:type="dcterms:W3CDTF">2024-04-15T13:40:03Z</dcterms:modified>
</cp:coreProperties>
</file>