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08" autoAdjust="0"/>
    <p:restoredTop sz="94595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B2904-10EA-434A-943A-FD1784B8D445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D5396-203B-451F-A16A-973DC77DA1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Need Thee Every Hou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Jeg trenger deg hver stund</a:t>
            </a:r>
            <a:endParaRPr lang="nb-NO" b="1" dirty="0"/>
          </a:p>
        </p:txBody>
      </p:sp>
      <p:sp>
        <p:nvSpPr>
          <p:cNvPr id="5" name="Rectangle 4"/>
          <p:cNvSpPr/>
          <p:nvPr/>
        </p:nvSpPr>
        <p:spPr>
          <a:xfrm>
            <a:off x="1295400" y="1143000"/>
            <a:ext cx="7391400" cy="49530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b-NO" b="1" dirty="0" smtClean="0"/>
              <a:t>Jeg trenger deg hver stund,</a:t>
            </a:r>
          </a:p>
          <a:p>
            <a:r>
              <a:rPr lang="nb-NO" b="1" dirty="0" smtClean="0"/>
              <a:t>Min Frelser, Jesus kjær</a:t>
            </a:r>
            <a:r>
              <a:rPr lang="nb-NO" b="1" dirty="0" smtClean="0"/>
              <a:t>.</a:t>
            </a:r>
          </a:p>
          <a:p>
            <a:r>
              <a:rPr lang="nb-NO" b="1" dirty="0" smtClean="0"/>
              <a:t>Ei noen røst lik din</a:t>
            </a:r>
          </a:p>
          <a:p>
            <a:r>
              <a:rPr lang="nb-NO" b="1" dirty="0" smtClean="0"/>
              <a:t>for meg på jorden er!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>
                <a:solidFill>
                  <a:srgbClr val="FF0000"/>
                </a:solidFill>
              </a:rPr>
              <a:t>Refreng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Hver stund jeg til deg trenger,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hør min bønn, o Jesus!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Velsign meg med din nåde!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Jeg kommer til deg.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/>
              <a:t>Jeg trenger deg hver stund,</a:t>
            </a:r>
          </a:p>
          <a:p>
            <a:r>
              <a:rPr lang="nb-NO" b="1" dirty="0" smtClean="0"/>
              <a:t>I livets vel og ve.</a:t>
            </a:r>
          </a:p>
          <a:p>
            <a:r>
              <a:rPr lang="nb-NO" b="1" dirty="0" smtClean="0"/>
              <a:t>O Jesus, hos meg bli,</a:t>
            </a:r>
          </a:p>
          <a:p>
            <a:r>
              <a:rPr lang="nb-NO" b="1" dirty="0" smtClean="0"/>
              <a:t>La meg ditt ansikt se!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trenger Deg hver stund.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Jesus vær meg nær!</a:t>
            </a:r>
          </a:p>
          <a:p>
            <a:r>
              <a:rPr lang="nb-NO" b="1" dirty="0" smtClean="0"/>
              <a:t>For du kan skjenke kraft</a:t>
            </a:r>
          </a:p>
          <a:p>
            <a:r>
              <a:rPr lang="nb-NO" b="1" dirty="0" smtClean="0"/>
              <a:t>Og seir i pr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øven her!</a:t>
            </a:r>
          </a:p>
          <a:p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b-NO" b="1" dirty="0" smtClean="0"/>
              <a:t>Jeg </a:t>
            </a:r>
            <a:r>
              <a:rPr lang="nb-NO" b="1" dirty="0" smtClean="0"/>
              <a:t>trenger deg hver stund,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la meg bli i deg, </a:t>
            </a:r>
            <a:endParaRPr lang="nb-NO" b="1" dirty="0" smtClean="0"/>
          </a:p>
          <a:p>
            <a:r>
              <a:rPr lang="nb-NO" b="1" dirty="0" smtClean="0"/>
              <a:t>Så troens </a:t>
            </a:r>
            <a:r>
              <a:rPr lang="nb-NO" b="1" dirty="0" smtClean="0"/>
              <a:t> rike frukt</a:t>
            </a:r>
          </a:p>
          <a:p>
            <a:r>
              <a:rPr lang="nb-NO" b="1" dirty="0" smtClean="0"/>
              <a:t>Kan vise seg hos meg!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trenger deg hver stund!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Bøy øret til min bønn!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gjør meg helt til Din,</a:t>
            </a:r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trenger 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Deg, 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Sønn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nb-NO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152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Jeg trenger deg hver stund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Jeg trænger dig hver Stund Norway</dc:title>
  <dc:creator>FRONT</dc:creator>
  <cp:lastModifiedBy>FRONT</cp:lastModifiedBy>
  <cp:revision>17</cp:revision>
  <dcterms:created xsi:type="dcterms:W3CDTF">2024-04-04T23:09:50Z</dcterms:created>
  <dcterms:modified xsi:type="dcterms:W3CDTF">2024-04-08T14:27:06Z</dcterms:modified>
</cp:coreProperties>
</file>