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F486-2EA5-4C04-9FFD-071BD5DDA2F1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B681-5E96-4673-ADFA-1B84B48779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o mi arrendo og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2895" y="0"/>
            <a:ext cx="4495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Io mi </a:t>
            </a:r>
            <a:r>
              <a:rPr lang="en-US" b="1" dirty="0" err="1" smtClean="0"/>
              <a:t>arrendo</a:t>
            </a:r>
            <a:r>
              <a:rPr lang="en-US" b="1" dirty="0" smtClean="0"/>
              <a:t> </a:t>
            </a:r>
            <a:r>
              <a:rPr lang="en-US" b="1" dirty="0" err="1" smtClean="0"/>
              <a:t>ognor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85"/>
            <a:ext cx="2667000" cy="4114800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a Cristo, io m'arrendo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a Cristo il cuore do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da Lui solo dipendo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Dacché Egli mi salvò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Io m'arrendo ognor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Io m'arrendo ognor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Tutto a Cristo, io m'arrendo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Io m'arrendo ognor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a Cristo, io m'arrendo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 Suo sangue al Padre vo'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Suo amore ora comprendo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amore Ei mi portò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Sulla croce, con amore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Sparse il sangue il Redentor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salvar me peccatore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D'ogni fallo e d'ogni error</a:t>
            </a:r>
          </a:p>
          <a:p>
            <a:pPr algn="l"/>
            <a:endParaRPr lang="it-I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Gesù, il Giusto, il Forte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 ora ambasciator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per Lui fino alla morte</a:t>
            </a:r>
          </a:p>
          <a:p>
            <a:pPr algn="l"/>
            <a:r>
              <a:rPr lang="it-I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Sarò sempre vincitor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Io mi arrendo ognor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mi arrendo ognor Italy</dc:title>
  <dc:creator>FRONT</dc:creator>
  <cp:lastModifiedBy>FRONT</cp:lastModifiedBy>
  <cp:revision>4</cp:revision>
  <dcterms:created xsi:type="dcterms:W3CDTF">2024-04-13T15:45:41Z</dcterms:created>
  <dcterms:modified xsi:type="dcterms:W3CDTF">2024-04-15T13:56:13Z</dcterms:modified>
</cp:coreProperties>
</file>