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155C-ED6E-46FB-B7A9-4DB653F6866B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999A4-3CED-4E92-8DEB-14E52380B7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ilah Dunia Ba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399"/>
            <a:ext cx="4114800" cy="4572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/>
              <a:t>Inilah</a:t>
            </a:r>
            <a:r>
              <a:rPr lang="en-US" b="1" dirty="0"/>
              <a:t> </a:t>
            </a:r>
            <a:r>
              <a:rPr lang="en-US" b="1" dirty="0" err="1"/>
              <a:t>Dunia</a:t>
            </a:r>
            <a:r>
              <a:rPr lang="en-US" b="1" dirty="0"/>
              <a:t> </a:t>
            </a:r>
            <a:r>
              <a:rPr lang="en-US" b="1" dirty="0" err="1"/>
              <a:t>Bapa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914400"/>
            <a:ext cx="7010400" cy="5715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1.Ini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bintangpun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bernapas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Inilah Dunia Bapa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Inilah Dunia Bapa  indonesia</dc:title>
  <dc:creator>FRONT</dc:creator>
  <cp:lastModifiedBy>FRONT</cp:lastModifiedBy>
  <cp:revision>5</cp:revision>
  <dcterms:created xsi:type="dcterms:W3CDTF">2024-04-24T22:10:12Z</dcterms:created>
  <dcterms:modified xsi:type="dcterms:W3CDTF">2024-04-26T13:34:16Z</dcterms:modified>
</cp:coreProperties>
</file>