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BC7DF-F138-4770-98D6-5B1E302FE36D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874F2-8D5B-4268-B325-6ED6152C9E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BC7DF-F138-4770-98D6-5B1E302FE36D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874F2-8D5B-4268-B325-6ED6152C9E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BC7DF-F138-4770-98D6-5B1E302FE36D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874F2-8D5B-4268-B325-6ED6152C9E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BC7DF-F138-4770-98D6-5B1E302FE36D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874F2-8D5B-4268-B325-6ED6152C9E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BC7DF-F138-4770-98D6-5B1E302FE36D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874F2-8D5B-4268-B325-6ED6152C9E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BC7DF-F138-4770-98D6-5B1E302FE36D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874F2-8D5B-4268-B325-6ED6152C9E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BC7DF-F138-4770-98D6-5B1E302FE36D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874F2-8D5B-4268-B325-6ED6152C9E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BC7DF-F138-4770-98D6-5B1E302FE36D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874F2-8D5B-4268-B325-6ED6152C9E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BC7DF-F138-4770-98D6-5B1E302FE36D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874F2-8D5B-4268-B325-6ED6152C9E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BC7DF-F138-4770-98D6-5B1E302FE36D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874F2-8D5B-4268-B325-6ED6152C9E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BC7DF-F138-4770-98D6-5B1E302FE36D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874F2-8D5B-4268-B325-6ED6152C9E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BC7DF-F138-4770-98D6-5B1E302FE36D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874F2-8D5B-4268-B325-6ED6152C9E1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e is exalted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l est exalté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304801"/>
            <a:ext cx="2743200" cy="6858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Il </a:t>
            </a:r>
            <a:r>
              <a:rPr lang="en-US" b="1" dirty="0" err="1" smtClean="0"/>
              <a:t>est</a:t>
            </a:r>
            <a:r>
              <a:rPr lang="en-US" b="1" dirty="0" smtClean="0"/>
              <a:t> </a:t>
            </a:r>
            <a:r>
              <a:rPr lang="en-US" b="1" dirty="0" err="1" smtClean="0"/>
              <a:t>exalté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2362200"/>
            <a:ext cx="6400800" cy="4038600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 est exalté, le Roi est au-dessus des cieux,</a:t>
            </a: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 veux Le louer.</a:t>
            </a: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 est élevé, à jamais exalté</a:t>
            </a:r>
          </a:p>
          <a:p>
            <a:pPr algn="l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 je loue Son saint nom.</a:t>
            </a:r>
          </a:p>
          <a:p>
            <a:pPr algn="l"/>
            <a:endParaRPr lang="fr-F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b="1" dirty="0" smtClean="0">
                <a:solidFill>
                  <a:srgbClr val="FF0000"/>
                </a:solidFill>
              </a:rPr>
              <a:t>Chorus</a:t>
            </a:r>
            <a:endParaRPr lang="fr-FR" b="1" dirty="0" smtClean="0">
              <a:solidFill>
                <a:srgbClr val="FF0000"/>
              </a:solidFill>
            </a:endParaRPr>
          </a:p>
          <a:p>
            <a:pPr algn="l"/>
            <a:r>
              <a:rPr lang="fr-FR" b="1" dirty="0" smtClean="0">
                <a:solidFill>
                  <a:srgbClr val="FF0000"/>
                </a:solidFill>
              </a:rPr>
              <a:t>Il est Seigneur, Sa vérité règnera.</a:t>
            </a:r>
          </a:p>
          <a:p>
            <a:pPr algn="l"/>
            <a:r>
              <a:rPr lang="fr-FR" b="1" dirty="0" smtClean="0">
                <a:solidFill>
                  <a:srgbClr val="FF0000"/>
                </a:solidFill>
              </a:rPr>
              <a:t>Tout l’univers </a:t>
            </a:r>
            <a:endParaRPr lang="fr-FR" b="1" dirty="0" smtClean="0">
              <a:solidFill>
                <a:srgbClr val="FF0000"/>
              </a:solidFill>
            </a:endParaRPr>
          </a:p>
          <a:p>
            <a:pPr algn="l"/>
            <a:r>
              <a:rPr lang="fr-FR" b="1" dirty="0" smtClean="0">
                <a:solidFill>
                  <a:srgbClr val="FF0000"/>
                </a:solidFill>
              </a:rPr>
              <a:t>Se </a:t>
            </a:r>
            <a:r>
              <a:rPr lang="fr-FR" b="1" dirty="0" smtClean="0">
                <a:solidFill>
                  <a:srgbClr val="FF0000"/>
                </a:solidFill>
              </a:rPr>
              <a:t>réjouit dans Son saint nom.</a:t>
            </a:r>
          </a:p>
          <a:p>
            <a:pPr algn="l"/>
            <a:r>
              <a:rPr lang="fr-FR" b="1" dirty="0" smtClean="0">
                <a:solidFill>
                  <a:srgbClr val="FF0000"/>
                </a:solidFill>
              </a:rPr>
              <a:t>Il est exalté, le Roi est au-dessus des cieux</a:t>
            </a:r>
            <a:r>
              <a:rPr lang="fr-FR" b="1" dirty="0" smtClean="0">
                <a:solidFill>
                  <a:srgbClr val="FF0000"/>
                </a:solidFill>
              </a:rPr>
              <a:t>.</a:t>
            </a:r>
            <a:endParaRPr lang="en-US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62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Il est exalté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 Est Exalté french</dc:title>
  <dc:creator>FRONT</dc:creator>
  <cp:lastModifiedBy>FRONT</cp:lastModifiedBy>
  <cp:revision>7</cp:revision>
  <dcterms:created xsi:type="dcterms:W3CDTF">2024-04-08T14:53:27Z</dcterms:created>
  <dcterms:modified xsi:type="dcterms:W3CDTF">2024-04-12T13:37:30Z</dcterms:modified>
</cp:coreProperties>
</file>