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60926-4C1B-462F-A91F-A20D7AFAEA69}" type="datetimeFigureOut">
              <a:rPr lang="en-US" smtClean="0"/>
              <a:pPr/>
              <a:t>4/8/2024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6EC0-A0F6-4BCE-A3B0-25583698FD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60926-4C1B-462F-A91F-A20D7AFAEA69}" type="datetimeFigureOut">
              <a:rPr lang="en-US" smtClean="0"/>
              <a:pPr/>
              <a:t>4/8/2024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6EC0-A0F6-4BCE-A3B0-25583698FD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60926-4C1B-462F-A91F-A20D7AFAEA69}" type="datetimeFigureOut">
              <a:rPr lang="en-US" smtClean="0"/>
              <a:pPr/>
              <a:t>4/8/2024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6EC0-A0F6-4BCE-A3B0-25583698FD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60926-4C1B-462F-A91F-A20D7AFAEA69}" type="datetimeFigureOut">
              <a:rPr lang="en-US" smtClean="0"/>
              <a:pPr/>
              <a:t>4/8/2024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6EC0-A0F6-4BCE-A3B0-25583698FD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60926-4C1B-462F-A91F-A20D7AFAEA69}" type="datetimeFigureOut">
              <a:rPr lang="en-US" smtClean="0"/>
              <a:pPr/>
              <a:t>4/8/2024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6EC0-A0F6-4BCE-A3B0-25583698FD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60926-4C1B-462F-A91F-A20D7AFAEA69}" type="datetimeFigureOut">
              <a:rPr lang="en-US" smtClean="0"/>
              <a:pPr/>
              <a:t>4/8/2024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6EC0-A0F6-4BCE-A3B0-25583698FD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60926-4C1B-462F-A91F-A20D7AFAEA69}" type="datetimeFigureOut">
              <a:rPr lang="en-US" smtClean="0"/>
              <a:pPr/>
              <a:t>4/8/2024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6EC0-A0F6-4BCE-A3B0-25583698FD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60926-4C1B-462F-A91F-A20D7AFAEA69}" type="datetimeFigureOut">
              <a:rPr lang="en-US" smtClean="0"/>
              <a:pPr/>
              <a:t>4/8/2024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6EC0-A0F6-4BCE-A3B0-25583698FD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60926-4C1B-462F-A91F-A20D7AFAEA69}" type="datetimeFigureOut">
              <a:rPr lang="en-US" smtClean="0"/>
              <a:pPr/>
              <a:t>4/8/2024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6EC0-A0F6-4BCE-A3B0-25583698FD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60926-4C1B-462F-A91F-A20D7AFAEA69}" type="datetimeFigureOut">
              <a:rPr lang="en-US" smtClean="0"/>
              <a:pPr/>
              <a:t>4/8/2024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6EC0-A0F6-4BCE-A3B0-25583698FD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60926-4C1B-462F-A91F-A20D7AFAEA69}" type="datetimeFigureOut">
              <a:rPr lang="en-US" smtClean="0"/>
              <a:pPr/>
              <a:t>4/8/2024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6EC0-A0F6-4BCE-A3B0-25583698FD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B60926-4C1B-462F-A91F-A20D7AFAEA69}" type="datetimeFigureOut">
              <a:rPr lang="en-US" smtClean="0"/>
              <a:pPr/>
              <a:t>4/8/2024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D86EC0-A0F6-4BCE-A3B0-25583698FDC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He is exalted.jpg"/>
          <p:cNvPicPr>
            <a:picLocks noChangeAspect="1"/>
          </p:cNvPicPr>
          <p:nvPr userDrawn="1"/>
        </p:nvPicPr>
        <p:blipFill>
          <a:blip r:embed="rId14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Hij is verheerlijk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67000" y="228600"/>
            <a:ext cx="3810000" cy="612775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err="1" smtClean="0"/>
              <a:t>Hij</a:t>
            </a:r>
            <a:r>
              <a:rPr lang="en-US" b="1" dirty="0" smtClean="0"/>
              <a:t> </a:t>
            </a:r>
            <a:r>
              <a:rPr lang="en-US" b="1" dirty="0" smtClean="0"/>
              <a:t>is </a:t>
            </a:r>
            <a:r>
              <a:rPr lang="en-US" b="1" dirty="0" err="1" smtClean="0"/>
              <a:t>verheerlijkt</a:t>
            </a:r>
            <a:r>
              <a:rPr lang="en-US" b="1" dirty="0" smtClean="0"/>
              <a:t/>
            </a:r>
            <a:br>
              <a:rPr lang="en-US" b="1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0" y="990600"/>
            <a:ext cx="4114800" cy="4495800"/>
          </a:xfrm>
        </p:spPr>
        <p:txBody>
          <a:bodyPr>
            <a:noAutofit/>
          </a:bodyPr>
          <a:lstStyle/>
          <a:p>
            <a:pPr algn="l"/>
            <a:r>
              <a:rPr lang="nl-NL" sz="2000" b="1" dirty="0" smtClean="0">
                <a:solidFill>
                  <a:schemeClr val="tx1"/>
                </a:solidFill>
              </a:rPr>
              <a:t>Hij is verheerlijkt,</a:t>
            </a:r>
          </a:p>
          <a:p>
            <a:pPr algn="l"/>
            <a:r>
              <a:rPr lang="nl-NL" sz="2000" b="1" dirty="0" smtClean="0">
                <a:solidFill>
                  <a:schemeClr val="tx1"/>
                </a:solidFill>
              </a:rPr>
              <a:t>als Koning verheven, zo hoog,</a:t>
            </a:r>
          </a:p>
          <a:p>
            <a:pPr algn="l"/>
            <a:r>
              <a:rPr lang="nl-NL" sz="2000" b="1" dirty="0" smtClean="0">
                <a:solidFill>
                  <a:schemeClr val="tx1"/>
                </a:solidFill>
              </a:rPr>
              <a:t>'k zal Hem prijzen.</a:t>
            </a:r>
          </a:p>
          <a:p>
            <a:pPr algn="l"/>
            <a:r>
              <a:rPr lang="nl-NL" sz="2000" b="1" dirty="0" smtClean="0">
                <a:solidFill>
                  <a:schemeClr val="tx1"/>
                </a:solidFill>
              </a:rPr>
              <a:t>Hij is verheerlijkt,</a:t>
            </a:r>
          </a:p>
          <a:p>
            <a:pPr algn="l"/>
            <a:r>
              <a:rPr lang="nl-NL" sz="2000" b="1" dirty="0" smtClean="0">
                <a:solidFill>
                  <a:schemeClr val="tx1"/>
                </a:solidFill>
              </a:rPr>
              <a:t>voor eeuwig verheerlijkt</a:t>
            </a:r>
          </a:p>
          <a:p>
            <a:pPr algn="l"/>
            <a:r>
              <a:rPr lang="nl-NL" sz="2000" b="1" dirty="0" smtClean="0">
                <a:solidFill>
                  <a:schemeClr val="tx1"/>
                </a:solidFill>
              </a:rPr>
              <a:t>en ik verhoog zijn naam</a:t>
            </a:r>
            <a:r>
              <a:rPr lang="nl-NL" sz="20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nl-NL" sz="2000" b="1" dirty="0" smtClean="0">
              <a:solidFill>
                <a:schemeClr val="tx1"/>
              </a:solidFill>
            </a:endParaRPr>
          </a:p>
          <a:p>
            <a:pPr algn="l"/>
            <a:endParaRPr lang="nl-NL" sz="2000" b="1" dirty="0" smtClean="0">
              <a:solidFill>
                <a:schemeClr val="tx1"/>
              </a:solidFill>
            </a:endParaRPr>
          </a:p>
          <a:p>
            <a:pPr algn="l"/>
            <a:r>
              <a:rPr lang="nl-NL" sz="2000" b="1" dirty="0" smtClean="0">
                <a:solidFill>
                  <a:srgbClr val="FF0000"/>
                </a:solidFill>
              </a:rPr>
              <a:t>Chorus</a:t>
            </a:r>
          </a:p>
          <a:p>
            <a:pPr algn="l"/>
            <a:r>
              <a:rPr lang="nl-NL" sz="2000" b="1" dirty="0" smtClean="0">
                <a:solidFill>
                  <a:srgbClr val="FF0000"/>
                </a:solidFill>
              </a:rPr>
              <a:t>Hij is mijn God,</a:t>
            </a:r>
          </a:p>
          <a:p>
            <a:pPr algn="l"/>
            <a:r>
              <a:rPr lang="nl-NL" sz="2000" b="1" dirty="0" smtClean="0">
                <a:solidFill>
                  <a:srgbClr val="FF0000"/>
                </a:solidFill>
              </a:rPr>
              <a:t>zijn waarheid houdt eeuwig stand.</a:t>
            </a:r>
          </a:p>
          <a:p>
            <a:pPr algn="l"/>
            <a:r>
              <a:rPr lang="nl-NL" sz="2000" b="1" dirty="0" smtClean="0">
                <a:solidFill>
                  <a:srgbClr val="FF0000"/>
                </a:solidFill>
              </a:rPr>
              <a:t>Hemel en aard'</a:t>
            </a:r>
          </a:p>
          <a:p>
            <a:pPr algn="l"/>
            <a:r>
              <a:rPr lang="nl-NL" sz="2000" b="1" dirty="0" smtClean="0">
                <a:solidFill>
                  <a:srgbClr val="FF0000"/>
                </a:solidFill>
              </a:rPr>
              <a:t>verheugen zich in zijn naam.</a:t>
            </a:r>
          </a:p>
          <a:p>
            <a:pPr algn="l"/>
            <a:r>
              <a:rPr lang="nl-NL" sz="2000" b="1" dirty="0" smtClean="0">
                <a:solidFill>
                  <a:srgbClr val="FF0000"/>
                </a:solidFill>
              </a:rPr>
              <a:t>Hij is verheerlijkt,</a:t>
            </a:r>
          </a:p>
          <a:p>
            <a:pPr algn="l"/>
            <a:r>
              <a:rPr lang="nl-NL" sz="2000" b="1" dirty="0" smtClean="0">
                <a:solidFill>
                  <a:srgbClr val="FF0000"/>
                </a:solidFill>
              </a:rPr>
              <a:t>als Koning verheven, zo hoog</a:t>
            </a:r>
            <a:r>
              <a:rPr lang="nl-NL" sz="2000" b="1" dirty="0" smtClean="0">
                <a:solidFill>
                  <a:srgbClr val="FF0000"/>
                </a:solidFill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</TotalTime>
  <Words>62</Words>
  <Application>Microsoft Office PowerPoint</Application>
  <PresentationFormat>On-screen Show (4:3)</PresentationFormat>
  <Paragraphs>16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Hij is verheerlijkt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Hij is verheerlijkt </dc:title>
  <dc:creator>FRONT</dc:creator>
  <cp:lastModifiedBy>FRONT</cp:lastModifiedBy>
  <cp:revision>8</cp:revision>
  <dcterms:created xsi:type="dcterms:W3CDTF">2024-04-08T14:35:48Z</dcterms:created>
  <dcterms:modified xsi:type="dcterms:W3CDTF">2024-04-08T17:57:03Z</dcterms:modified>
</cp:coreProperties>
</file>