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782D-D309-4714-877E-B2ED55DD8104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CADAD-AD19-4A84-B953-5EB2C6EEA2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kinahanglan 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85728"/>
            <a:ext cx="4071966" cy="5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err="1" smtClean="0"/>
              <a:t>Gikinahanglan</a:t>
            </a:r>
            <a:r>
              <a:rPr lang="en-US" b="1" dirty="0" smtClean="0"/>
              <a:t> Ka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1357298"/>
            <a:ext cx="7448872" cy="507209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Gikinahanglan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Maluloy-ong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gikinahanglan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tanang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panahon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Panalangini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karon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Ikaw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duolon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Gikinahanglan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Pabilin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Panulay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Gikinahanglan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Ka’s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Kasubo’g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-on Mo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Tudloi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Gikinahanglan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Gikinahanglan Ka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Kailangan Ko Kayo</dc:title>
  <dc:creator>mary</dc:creator>
  <cp:lastModifiedBy>FRONT</cp:lastModifiedBy>
  <cp:revision>20</cp:revision>
  <dcterms:created xsi:type="dcterms:W3CDTF">2021-05-22T13:45:05Z</dcterms:created>
  <dcterms:modified xsi:type="dcterms:W3CDTF">2024-04-06T14:48:03Z</dcterms:modified>
</cp:coreProperties>
</file>