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EB00B-0889-4F12-8D6B-E87B039F6DB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D6BA2-0C62-4F72-8B5A-23C2EE8198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Exalt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27432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Es </a:t>
            </a:r>
            <a:r>
              <a:rPr lang="en-US" b="1" dirty="0" err="1" smtClean="0"/>
              <a:t>Exaltado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2133600"/>
            <a:ext cx="3505200" cy="43434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exaltado,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exaltado,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el Rey,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alabaré,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exaltado,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lo alto exaltado,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yo le alabaré.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Él es Señor,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 siempre Él reinará,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Su creación por siempre se gozará,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Es exaltado,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 lo alto exaltado,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¡Es el Rey!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 Exaltado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 Exaltado </dc:title>
  <dc:creator>FRONT</dc:creator>
  <cp:lastModifiedBy>FRONT</cp:lastModifiedBy>
  <cp:revision>4</cp:revision>
  <dcterms:created xsi:type="dcterms:W3CDTF">2024-04-08T14:35:08Z</dcterms:created>
  <dcterms:modified xsi:type="dcterms:W3CDTF">2024-04-11T19:29:21Z</dcterms:modified>
</cp:coreProperties>
</file>