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0ADD3-BDFF-4B6D-A1C9-790F57970A31}" type="datetimeFigureOut">
              <a:rPr lang="en-US" smtClean="0"/>
              <a:pPr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0DD2-E18A-4331-959E-866E5B7ADD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e é Exalt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457200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Ele</a:t>
            </a:r>
            <a:r>
              <a:rPr lang="en-US" b="1" dirty="0"/>
              <a:t> é </a:t>
            </a:r>
            <a:r>
              <a:rPr lang="en-US" b="1" dirty="0" err="1" smtClean="0"/>
              <a:t>Exaltado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2286000"/>
            <a:ext cx="2895600" cy="39624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exaltado,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Rei é exaltado nos céus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o louvarei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exaltado,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sempre exaltado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Seu nome louvarei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Ele é o Senhor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Sua verdade vai sempre reinar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Terra e céus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Glorificam seu Santo nome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Ele é exaltado,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 Rei é exaltado nos céus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Ele é Exaltado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 é Exaltado Portuguse</dc:title>
  <dc:creator>FRONT</dc:creator>
  <cp:lastModifiedBy>FRONT</cp:lastModifiedBy>
  <cp:revision>4</cp:revision>
  <dcterms:created xsi:type="dcterms:W3CDTF">2024-04-08T15:07:14Z</dcterms:created>
  <dcterms:modified xsi:type="dcterms:W3CDTF">2024-04-13T14:50:02Z</dcterms:modified>
</cp:coreProperties>
</file>