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0F1E2-D57F-4701-8DA4-F0CDF2C71BB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1D05-916E-49CE-A888-AB1CD1022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0F1E2-D57F-4701-8DA4-F0CDF2C71BB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1D05-916E-49CE-A888-AB1CD1022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0F1E2-D57F-4701-8DA4-F0CDF2C71BB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1D05-916E-49CE-A888-AB1CD1022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0F1E2-D57F-4701-8DA4-F0CDF2C71BB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1D05-916E-49CE-A888-AB1CD1022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0F1E2-D57F-4701-8DA4-F0CDF2C71BB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1D05-916E-49CE-A888-AB1CD1022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0F1E2-D57F-4701-8DA4-F0CDF2C71BB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1D05-916E-49CE-A888-AB1CD1022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0F1E2-D57F-4701-8DA4-F0CDF2C71BB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1D05-916E-49CE-A888-AB1CD1022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0F1E2-D57F-4701-8DA4-F0CDF2C71BB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1D05-916E-49CE-A888-AB1CD1022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0F1E2-D57F-4701-8DA4-F0CDF2C71BB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1D05-916E-49CE-A888-AB1CD1022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0F1E2-D57F-4701-8DA4-F0CDF2C71BB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1D05-916E-49CE-A888-AB1CD1022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0F1E2-D57F-4701-8DA4-F0CDF2C71BB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21D05-916E-49CE-A888-AB1CD10224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0F1E2-D57F-4701-8DA4-F0CDF2C71BB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21D05-916E-49CE-A888-AB1CD10224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exalte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gli è esalt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52399"/>
            <a:ext cx="3352800" cy="53340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Egli</a:t>
            </a:r>
            <a:r>
              <a:rPr lang="en-US" b="1" dirty="0"/>
              <a:t> è </a:t>
            </a:r>
            <a:r>
              <a:rPr lang="en-US" b="1" dirty="0" err="1"/>
              <a:t>esaltato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3800" y="1219200"/>
            <a:ext cx="3200400" cy="4114800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Egli è esaltato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Re è esaltato nel ciel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Io Lo lodo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Egli è esaltato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sempre esaltato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Io loderò il Suo nome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Egli è il Signor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La Sua verità regnerà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La terra e il cielo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Gioiscono nel Suo nome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Egli è esaltato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Il Re è esaltato nel ciel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Egli è esaltato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Egli è esaltato  </dc:title>
  <dc:creator>FRONT</dc:creator>
  <cp:lastModifiedBy>FRONT</cp:lastModifiedBy>
  <cp:revision>8</cp:revision>
  <dcterms:created xsi:type="dcterms:W3CDTF">2024-04-08T14:59:06Z</dcterms:created>
  <dcterms:modified xsi:type="dcterms:W3CDTF">2024-04-09T14:51:59Z</dcterms:modified>
</cp:coreProperties>
</file>