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A2D84-1A3D-4F3D-BBA1-9182DD670E5E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FEA8-095F-44D7-8EF9-1450EC007E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A2D84-1A3D-4F3D-BBA1-9182DD670E5E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FEA8-095F-44D7-8EF9-1450EC007E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A2D84-1A3D-4F3D-BBA1-9182DD670E5E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FEA8-095F-44D7-8EF9-1450EC007E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A2D84-1A3D-4F3D-BBA1-9182DD670E5E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FEA8-095F-44D7-8EF9-1450EC007E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A2D84-1A3D-4F3D-BBA1-9182DD670E5E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FEA8-095F-44D7-8EF9-1450EC007E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A2D84-1A3D-4F3D-BBA1-9182DD670E5E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FEA8-095F-44D7-8EF9-1450EC007E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A2D84-1A3D-4F3D-BBA1-9182DD670E5E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FEA8-095F-44D7-8EF9-1450EC007E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A2D84-1A3D-4F3D-BBA1-9182DD670E5E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FEA8-095F-44D7-8EF9-1450EC007E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A2D84-1A3D-4F3D-BBA1-9182DD670E5E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FEA8-095F-44D7-8EF9-1450EC007E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A2D84-1A3D-4F3D-BBA1-9182DD670E5E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FEA8-095F-44D7-8EF9-1450EC007E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A2D84-1A3D-4F3D-BBA1-9182DD670E5E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FEA8-095F-44D7-8EF9-1450EC007E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8A2D84-1A3D-4F3D-BBA1-9182DD670E5E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DFEA8-095F-44D7-8EF9-1450EC007E5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갈보리산 위에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5715"/>
            <a:ext cx="9144000" cy="68465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ie Ou Ruwe Kru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0"/>
            <a:ext cx="4267200" cy="5365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Die </a:t>
            </a:r>
            <a:r>
              <a:rPr lang="en-US" b="1" dirty="0" err="1"/>
              <a:t>Ou</a:t>
            </a:r>
            <a:r>
              <a:rPr lang="en-US" b="1" dirty="0"/>
              <a:t> </a:t>
            </a:r>
            <a:r>
              <a:rPr lang="en-US" b="1" dirty="0" err="1"/>
              <a:t>Ruwe</a:t>
            </a:r>
            <a:r>
              <a:rPr lang="en-US" b="1" dirty="0"/>
              <a:t> </a:t>
            </a:r>
            <a:r>
              <a:rPr lang="en-US" b="1" dirty="0" err="1" smtClean="0"/>
              <a:t>Kruis</a:t>
            </a:r>
            <a:r>
              <a:rPr lang="en-US" b="1" dirty="0" smtClean="0"/>
              <a:t>  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457200"/>
            <a:ext cx="4495800" cy="4419600"/>
          </a:xfrm>
        </p:spPr>
        <p:txBody>
          <a:bodyPr>
            <a:noAutofit/>
          </a:bodyPr>
          <a:lstStyle/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Op 'n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heuwel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daar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staan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ruwe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kruis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Teken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van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skande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pyn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bemin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kruis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waar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Gods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dierbare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Seun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wêreld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van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sonde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moes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ly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Refrein</a:t>
            </a:r>
            <a:r>
              <a:rPr lang="en-US" sz="14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Ek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bemin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daardie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ou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ruwe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kruis</a:t>
            </a:r>
            <a:r>
              <a:rPr lang="en-US" sz="14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Tot </a:t>
            </a:r>
            <a:r>
              <a:rPr lang="en-US" sz="1400" b="1" dirty="0" err="1" smtClean="0">
                <a:solidFill>
                  <a:srgbClr val="FF0000"/>
                </a:solidFill>
              </a:rPr>
              <a:t>ek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voor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Hom</a:t>
            </a:r>
            <a:r>
              <a:rPr lang="en-US" sz="1400" b="1" dirty="0" smtClean="0">
                <a:solidFill>
                  <a:srgbClr val="FF0000"/>
                </a:solidFill>
              </a:rPr>
              <a:t> my </a:t>
            </a:r>
            <a:r>
              <a:rPr lang="en-US" sz="1400" b="1" dirty="0" err="1" smtClean="0">
                <a:solidFill>
                  <a:srgbClr val="FF0000"/>
                </a:solidFill>
              </a:rPr>
              <a:t>skatte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vertoon</a:t>
            </a:r>
            <a:r>
              <a:rPr lang="en-US" sz="14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Ja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ek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klem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aan</a:t>
            </a:r>
            <a:r>
              <a:rPr lang="en-US" sz="1400" b="1" dirty="0" smtClean="0">
                <a:solidFill>
                  <a:srgbClr val="FF0000"/>
                </a:solidFill>
              </a:rPr>
              <a:t> die </a:t>
            </a:r>
            <a:r>
              <a:rPr lang="en-US" sz="1400" b="1" dirty="0" err="1" smtClean="0">
                <a:solidFill>
                  <a:srgbClr val="FF0000"/>
                </a:solidFill>
              </a:rPr>
              <a:t>ou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ruwe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kruis</a:t>
            </a:r>
            <a:r>
              <a:rPr lang="en-US" sz="14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En </a:t>
            </a:r>
            <a:r>
              <a:rPr lang="en-US" sz="1400" b="1" dirty="0" err="1" smtClean="0">
                <a:solidFill>
                  <a:srgbClr val="FF0000"/>
                </a:solidFill>
              </a:rPr>
              <a:t>verruil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dit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eendag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vir</a:t>
            </a:r>
            <a:r>
              <a:rPr lang="en-US" sz="1400" b="1" dirty="0" smtClean="0">
                <a:solidFill>
                  <a:srgbClr val="FF0000"/>
                </a:solidFill>
              </a:rPr>
              <a:t> 'n </a:t>
            </a:r>
            <a:r>
              <a:rPr lang="en-US" sz="1400" b="1" dirty="0" err="1" smtClean="0">
                <a:solidFill>
                  <a:srgbClr val="FF0000"/>
                </a:solidFill>
              </a:rPr>
              <a:t>kroon</a:t>
            </a:r>
            <a:r>
              <a:rPr lang="en-US" sz="14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O, die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ruwe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kruis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deur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wêreld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versmaad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Laat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wonderbaar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trek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my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Want die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dierbare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Lam het die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hemel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verlaat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tot op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Golgota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die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ruwe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kruis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so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heilige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bloed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 'n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heerlik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vooruitsig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my;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Want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daardie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kruis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smaak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my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Heiland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dood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my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van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my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skuld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bevry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ruwe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kruis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altyd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getrou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skande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bring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blydskap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my;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Tot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my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eendag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roep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my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huis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ewig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by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</TotalTime>
  <Words>186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Die Ou Ruwe Kruis  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Die Ou Ruwe Kruis </dc:title>
  <dc:creator>FRONT</dc:creator>
  <cp:lastModifiedBy>FRONT</cp:lastModifiedBy>
  <cp:revision>9</cp:revision>
  <dcterms:created xsi:type="dcterms:W3CDTF">2023-12-29T17:09:07Z</dcterms:created>
  <dcterms:modified xsi:type="dcterms:W3CDTF">2024-04-20T19:03:42Z</dcterms:modified>
</cp:coreProperties>
</file>