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14700-9AF5-4091-9DC8-088647897A0B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EB4F1-5285-4B77-9175-D6CDBABA96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 Diagungkan Ting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1"/>
            <a:ext cx="50292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Diagungkan</a:t>
            </a:r>
            <a:r>
              <a:rPr lang="en-US" b="1" dirty="0"/>
              <a:t> </a:t>
            </a:r>
            <a:r>
              <a:rPr lang="en-US" b="1" dirty="0" err="1" smtClean="0"/>
              <a:t>Tinggi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1676400"/>
            <a:ext cx="4800600" cy="37338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Dia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diagungkan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Raja </a:t>
            </a:r>
            <a:r>
              <a:rPr lang="en-US" b="1" dirty="0" err="1" smtClean="0">
                <a:solidFill>
                  <a:schemeClr val="tx1"/>
                </a:solidFill>
              </a:rPr>
              <a:t>diagungkan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tinggi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Aku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puji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Dia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Dia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diagungkan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selamanya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agung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Ku </a:t>
            </a:r>
            <a:r>
              <a:rPr lang="en-US" b="1" dirty="0" err="1" smtClean="0">
                <a:solidFill>
                  <a:schemeClr val="tx1"/>
                </a:solidFill>
              </a:rPr>
              <a:t>puji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nama-Nya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Tuhan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kebenaran-Nya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memerintah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Surga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bumi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bersukacita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dalam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nama-Nya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diagungkan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Raja </a:t>
            </a:r>
            <a:r>
              <a:rPr lang="en-US" b="1" dirty="0" err="1" smtClean="0">
                <a:solidFill>
                  <a:srgbClr val="FF0000"/>
                </a:solidFill>
              </a:rPr>
              <a:t>diagungkan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tinggi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 Diagungkan Tinggi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Diagungkan Tinggi indonesia</dc:title>
  <dc:creator>FRONT</dc:creator>
  <cp:lastModifiedBy>FRONT</cp:lastModifiedBy>
  <cp:revision>6</cp:revision>
  <dcterms:created xsi:type="dcterms:W3CDTF">2024-04-08T14:38:22Z</dcterms:created>
  <dcterms:modified xsi:type="dcterms:W3CDTF">2024-04-08T18:20:15Z</dcterms:modified>
</cp:coreProperties>
</file>