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3EF94-75E9-4890-8997-26C101105F0A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25DB3-19A9-490A-906E-3112A4F040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3EF94-75E9-4890-8997-26C101105F0A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25DB3-19A9-490A-906E-3112A4F040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3EF94-75E9-4890-8997-26C101105F0A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25DB3-19A9-490A-906E-3112A4F040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3EF94-75E9-4890-8997-26C101105F0A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25DB3-19A9-490A-906E-3112A4F040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3EF94-75E9-4890-8997-26C101105F0A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25DB3-19A9-490A-906E-3112A4F040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3EF94-75E9-4890-8997-26C101105F0A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25DB3-19A9-490A-906E-3112A4F040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3EF94-75E9-4890-8997-26C101105F0A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25DB3-19A9-490A-906E-3112A4F040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3EF94-75E9-4890-8997-26C101105F0A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25DB3-19A9-490A-906E-3112A4F040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3EF94-75E9-4890-8997-26C101105F0A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25DB3-19A9-490A-906E-3112A4F040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3EF94-75E9-4890-8997-26C101105F0A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25DB3-19A9-490A-906E-3112A4F040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3EF94-75E9-4890-8997-26C101105F0A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25DB3-19A9-490A-906E-3112A4F040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3EF94-75E9-4890-8997-26C101105F0A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25DB3-19A9-490A-906E-3112A4F040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SURRENDER ALL TO JESU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usa Nkosi Yam'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1"/>
            <a:ext cx="3657600" cy="6096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Busa</a:t>
            </a:r>
            <a:r>
              <a:rPr lang="en-US" b="1" dirty="0" smtClean="0"/>
              <a:t> </a:t>
            </a:r>
            <a:r>
              <a:rPr lang="en-US" b="1" dirty="0" err="1" smtClean="0"/>
              <a:t>Nkosi</a:t>
            </a:r>
            <a:r>
              <a:rPr lang="en-US" b="1" dirty="0" smtClean="0"/>
              <a:t> Yam</a:t>
            </a:r>
            <a:r>
              <a:rPr lang="en-US" b="1" dirty="0" smtClean="0"/>
              <a:t>'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685800"/>
            <a:ext cx="2971800" cy="41910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Msindisi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oyiNkosi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yam'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Yebo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manje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mawubuse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Phezu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kwakho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okwam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Busa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Nkosi</a:t>
            </a:r>
            <a:r>
              <a:rPr lang="en-US" sz="1600" b="1" dirty="0" smtClean="0">
                <a:solidFill>
                  <a:srgbClr val="FF0000"/>
                </a:solidFill>
              </a:rPr>
              <a:t> yam',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Busa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Nkosi</a:t>
            </a:r>
            <a:r>
              <a:rPr lang="en-US" sz="1600" b="1" dirty="0" smtClean="0">
                <a:solidFill>
                  <a:srgbClr val="FF0000"/>
                </a:solidFill>
              </a:rPr>
              <a:t> yam',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Ngeqiniso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ngisavuma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uyiNkosi</a:t>
            </a:r>
            <a:r>
              <a:rPr lang="en-US" sz="1600" b="1" dirty="0" smtClean="0">
                <a:solidFill>
                  <a:srgbClr val="FF0000"/>
                </a:solidFill>
              </a:rPr>
              <a:t> yam'.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Kade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ngazinika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Wazihlanz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izono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Namhla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ngiyaphinda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ngithi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UyiNkosi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yam'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Zandla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neinyawo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ulimi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lwam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Neiphahla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Thatha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nkosi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yam‘.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77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Busa Nkosi Yam'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Busa Nkosi Yam‘ zulu</dc:title>
  <dc:creator>FRONT</dc:creator>
  <cp:lastModifiedBy>FRONT</cp:lastModifiedBy>
  <cp:revision>7</cp:revision>
  <dcterms:created xsi:type="dcterms:W3CDTF">2024-04-13T18:09:56Z</dcterms:created>
  <dcterms:modified xsi:type="dcterms:W3CDTF">2024-04-14T22:26:17Z</dcterms:modified>
</cp:coreProperties>
</file>