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B15C-00BB-4119-81A1-9656CEBD3E14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7514-85DE-4CB5-BE6B-809C07A855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ndade de De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Bondade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smtClean="0">
                <a:solidFill>
                  <a:schemeClr val="bg1"/>
                </a:solidFill>
              </a:rPr>
              <a:t>Deus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685800"/>
            <a:ext cx="4343400" cy="39624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Te amo Deus Pois Tua misericórdia nunca falhou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Estou segura em Tuas mãos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Do momento em que levanto Até o meu deitar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Eu cantarei a bondade de Deus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Em todo tempo és Fiel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Em todo tempo Tu és tão. tão bom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Com todo fôlego que tenho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cantarei a bondade de Deus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Amo Tua voz Tu me guias pelo fogo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Na escuridão Tua presença é real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Te conheço como Pai E amigo também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Tenho vivido a bondade de </a:t>
            </a:r>
            <a:r>
              <a:rPr lang="pt-BR" sz="1600" b="1" dirty="0" smtClean="0">
                <a:solidFill>
                  <a:schemeClr val="bg1"/>
                </a:solidFill>
              </a:rPr>
              <a:t>Deus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Pont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Bondade que me cerca me segue até o fim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Minha vida dou e rendido estou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Tudo entregarei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Bondade que me cerca me segue até o </a:t>
            </a:r>
            <a:r>
              <a:rPr lang="pt-BR" sz="1600" b="1" dirty="0" smtClean="0">
                <a:solidFill>
                  <a:schemeClr val="bg1"/>
                </a:solidFill>
              </a:rPr>
              <a:t>fim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Bondade de Deus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Bondade de Deus</dc:title>
  <dc:creator>FRONT</dc:creator>
  <cp:lastModifiedBy>FRONT</cp:lastModifiedBy>
  <cp:revision>9</cp:revision>
  <dcterms:created xsi:type="dcterms:W3CDTF">2024-03-01T19:17:14Z</dcterms:created>
  <dcterms:modified xsi:type="dcterms:W3CDTF">2024-04-02T13:58:11Z</dcterms:modified>
</cp:coreProperties>
</file>