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36" d="100"/>
          <a:sy n="136" d="100"/>
        </p:scale>
        <p:origin x="-1680" y="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BF77D-620E-4C50-9732-9AED6C016FE1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F70C6-2381-48D4-A91C-1E81B50884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zhagana Nanmeig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4724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Azhagana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Nanmeigal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8305800" cy="5410200"/>
          </a:xfrm>
        </p:spPr>
        <p:txBody>
          <a:bodyPr numCol="2">
            <a:noAutofit/>
          </a:bodyPr>
          <a:lstStyle/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Nesikiraen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Azhagae</a:t>
            </a:r>
            <a:r>
              <a:rPr lang="en-US" sz="1100" b="1" dirty="0" smtClean="0">
                <a:solidFill>
                  <a:schemeClr val="bg1"/>
                </a:solidFill>
              </a:rPr>
              <a:t> En </a:t>
            </a:r>
            <a:r>
              <a:rPr lang="en-US" sz="1100" b="1" dirty="0" err="1" smtClean="0">
                <a:solidFill>
                  <a:schemeClr val="bg1"/>
                </a:solidFill>
              </a:rPr>
              <a:t>Yesuvae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Vaazhnalellam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Vazhuvaadha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Karam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Ennodae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Naan</a:t>
            </a:r>
            <a:r>
              <a:rPr lang="en-US" sz="1100" b="1" dirty="0" smtClean="0">
                <a:solidFill>
                  <a:schemeClr val="bg1"/>
                </a:solidFill>
              </a:rPr>
              <a:t> Kan </a:t>
            </a:r>
            <a:r>
              <a:rPr lang="en-US" sz="1100" b="1" dirty="0" err="1" smtClean="0">
                <a:solidFill>
                  <a:schemeClr val="bg1"/>
                </a:solidFill>
              </a:rPr>
              <a:t>Vizhikum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Neram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Mudhal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En </a:t>
            </a:r>
            <a:r>
              <a:rPr lang="en-US" sz="1100" b="1" dirty="0" err="1" smtClean="0">
                <a:solidFill>
                  <a:schemeClr val="bg1"/>
                </a:solidFill>
              </a:rPr>
              <a:t>Kangal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Urangum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Varaiyilum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Paduvaen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Undhan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Nanmaigalai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Endrum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En </a:t>
            </a:r>
            <a:r>
              <a:rPr lang="en-US" sz="1100" b="1" dirty="0" err="1" smtClean="0">
                <a:solidFill>
                  <a:srgbClr val="FF0000"/>
                </a:solidFill>
              </a:rPr>
              <a:t>Vaazhnaal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Ellam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Neer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Unmai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Ullavarae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En </a:t>
            </a:r>
            <a:r>
              <a:rPr lang="en-US" sz="1100" b="1" dirty="0" err="1" smtClean="0">
                <a:solidFill>
                  <a:srgbClr val="FF0000"/>
                </a:solidFill>
              </a:rPr>
              <a:t>Vaazhnaal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Ellam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Neer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Endrum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Nallavarae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Endhan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Suvasam</a:t>
            </a:r>
            <a:r>
              <a:rPr lang="en-US" sz="1100" b="1" dirty="0" smtClean="0">
                <a:solidFill>
                  <a:srgbClr val="FF0000"/>
                </a:solidFill>
              </a:rPr>
              <a:t> Ulla </a:t>
            </a:r>
            <a:r>
              <a:rPr lang="en-US" sz="1100" b="1" dirty="0" err="1" smtClean="0">
                <a:solidFill>
                  <a:srgbClr val="FF0000"/>
                </a:solidFill>
              </a:rPr>
              <a:t>Naal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Varayil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Paduvaen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Undhan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Nanmaigalai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Endrum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Um </a:t>
            </a:r>
            <a:r>
              <a:rPr lang="en-US" sz="1100" b="1" dirty="0" err="1" smtClean="0">
                <a:solidFill>
                  <a:schemeClr val="bg1"/>
                </a:solidFill>
              </a:rPr>
              <a:t>Saththamae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Adhu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Thenilum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Madhuramae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Ponnai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Pola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Ennai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Pudamidum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Dheivam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Neerae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En </a:t>
            </a:r>
            <a:r>
              <a:rPr lang="en-US" sz="1100" b="1" dirty="0" err="1" smtClean="0">
                <a:solidFill>
                  <a:schemeClr val="bg1"/>
                </a:solidFill>
              </a:rPr>
              <a:t>Irulil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Velicham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En  </a:t>
            </a:r>
            <a:r>
              <a:rPr lang="en-US" sz="1100" b="1" dirty="0" err="1" smtClean="0">
                <a:solidFill>
                  <a:schemeClr val="bg1"/>
                </a:solidFill>
              </a:rPr>
              <a:t>Thagapanum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Nanbanum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Neerae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Vazhuvaen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Undhan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Nanmaigalil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Endrum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(</a:t>
            </a:r>
            <a:r>
              <a:rPr lang="en-US" sz="1100" b="1" dirty="0" err="1" smtClean="0">
                <a:solidFill>
                  <a:srgbClr val="FF0000"/>
                </a:solidFill>
              </a:rPr>
              <a:t>Nanmaigalai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Endrum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Thodarumae</a:t>
            </a:r>
            <a:r>
              <a:rPr lang="en-US" sz="11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Azhiya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Undhan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Nanmaigal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Ennai</a:t>
            </a:r>
            <a:r>
              <a:rPr lang="en-US" sz="1100" b="1" dirty="0" smtClean="0">
                <a:solidFill>
                  <a:schemeClr val="bg1"/>
                </a:solidFill>
              </a:rPr>
              <a:t> Pin </a:t>
            </a:r>
            <a:r>
              <a:rPr lang="en-US" sz="1100" b="1" dirty="0" err="1" smtClean="0">
                <a:solidFill>
                  <a:schemeClr val="bg1"/>
                </a:solidFill>
              </a:rPr>
              <a:t>Thodarudhae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Asaiya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Undhan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Nanmaigal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Ennai</a:t>
            </a:r>
            <a:r>
              <a:rPr lang="en-US" sz="1100" b="1" dirty="0" smtClean="0">
                <a:solidFill>
                  <a:schemeClr val="bg1"/>
                </a:solidFill>
              </a:rPr>
              <a:t> Pin </a:t>
            </a:r>
            <a:r>
              <a:rPr lang="en-US" sz="1100" b="1" dirty="0" err="1" smtClean="0">
                <a:solidFill>
                  <a:schemeClr val="bg1"/>
                </a:solidFill>
              </a:rPr>
              <a:t>Thodarudhae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Endhan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Jeevanae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Endhan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Aasaiyae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Azhagae</a:t>
            </a:r>
            <a:r>
              <a:rPr lang="en-US" sz="1100" b="1" dirty="0" smtClean="0">
                <a:solidFill>
                  <a:schemeClr val="bg1"/>
                </a:solidFill>
              </a:rPr>
              <a:t> En </a:t>
            </a:r>
            <a:r>
              <a:rPr lang="en-US" sz="1100" b="1" dirty="0" err="1" smtClean="0">
                <a:solidFill>
                  <a:schemeClr val="bg1"/>
                </a:solidFill>
              </a:rPr>
              <a:t>Yesuvae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Azhagaana</a:t>
            </a:r>
            <a:r>
              <a:rPr lang="en-US" sz="1100" b="1" dirty="0" smtClean="0">
                <a:solidFill>
                  <a:schemeClr val="bg1"/>
                </a:solidFill>
              </a:rPr>
              <a:t> Um </a:t>
            </a:r>
            <a:r>
              <a:rPr lang="en-US" sz="1100" b="1" dirty="0" err="1" smtClean="0">
                <a:solidFill>
                  <a:schemeClr val="bg1"/>
                </a:solidFill>
              </a:rPr>
              <a:t>Nanmaigal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Ennai</a:t>
            </a:r>
            <a:r>
              <a:rPr lang="en-US" sz="1100" b="1" dirty="0" smtClean="0">
                <a:solidFill>
                  <a:schemeClr val="bg1"/>
                </a:solidFill>
              </a:rPr>
              <a:t> Pin </a:t>
            </a:r>
            <a:r>
              <a:rPr lang="en-US" sz="1100" b="1" dirty="0" err="1" smtClean="0">
                <a:solidFill>
                  <a:schemeClr val="bg1"/>
                </a:solidFill>
              </a:rPr>
              <a:t>Thodarudhae</a:t>
            </a:r>
            <a:endParaRPr lang="ta-IN" sz="1100" b="1" dirty="0" smtClean="0">
              <a:solidFill>
                <a:schemeClr val="bg1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நேசிக்கின்றேன் </a:t>
            </a:r>
            <a:r>
              <a:rPr lang="ta-IN" sz="1050" b="1" dirty="0" smtClean="0">
                <a:solidFill>
                  <a:schemeClr val="bg1"/>
                </a:solidFill>
              </a:rPr>
              <a:t>அழகே என் இயேசுவே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வாழ்நாளெல்லாம் வழுவாத கரம் என்னோடே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நம் கண் விழிக்கும் நேரம் முதல்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என் கண்கள் உறங்கும் வரையிலும்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பாடுவேன் உந்தன் நன்மைகளை என்றும்</a:t>
            </a:r>
            <a:r>
              <a:rPr lang="ta-IN" sz="1050" b="1" dirty="0" smtClean="0">
                <a:solidFill>
                  <a:schemeClr val="bg1"/>
                </a:solidFill>
              </a:rPr>
              <a:t>.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என் வாழ்நாளெல்லாம் நீர் உண்மையுள்ளவரே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என் வாழ்நாளெல்லாம் நீர் என்றும் நல்லவரே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எந்தன் சுவாசம் உள்ள நாள் வரையில் பாடுவேன்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உந்தன் நன்மைகளை என்றும்</a:t>
            </a:r>
            <a:r>
              <a:rPr lang="ta-IN" sz="1050" b="1" dirty="0" smtClean="0">
                <a:solidFill>
                  <a:srgbClr val="FF0000"/>
                </a:solidFill>
              </a:rPr>
              <a:t>.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உம் </a:t>
            </a:r>
            <a:r>
              <a:rPr lang="ta-IN" sz="1050" b="1" dirty="0" smtClean="0">
                <a:solidFill>
                  <a:schemeClr val="bg1"/>
                </a:solidFill>
              </a:rPr>
              <a:t>சத்தமே அது தேனிலும் மதுரமே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பொன்னை போல என்னை புடமிடும் தெய்வம் நீரே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என் இருளில் வெளிச்சம்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தகப்பனும் நண்பனும் நீரே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வாழுவேன் உந்தன் நன்மைகளில் என்றும் .</a:t>
            </a:r>
          </a:p>
          <a:p>
            <a:pPr algn="l"/>
            <a:endParaRPr 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(</a:t>
            </a:r>
            <a:r>
              <a:rPr lang="ta-IN" sz="1100" b="1" dirty="0" smtClean="0">
                <a:solidFill>
                  <a:srgbClr val="FF0000"/>
                </a:solidFill>
              </a:rPr>
              <a:t>நன்மைகள் என்றும் தொடருமே</a:t>
            </a:r>
            <a:r>
              <a:rPr lang="en-US" sz="1100" b="1" dirty="0" smtClean="0">
                <a:solidFill>
                  <a:srgbClr val="FF0000"/>
                </a:solidFill>
              </a:rPr>
              <a:t>)</a:t>
            </a:r>
            <a:endParaRPr lang="ta-IN" sz="1100" b="1" dirty="0" smtClean="0">
              <a:solidFill>
                <a:srgbClr val="FF0000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அறியா </a:t>
            </a:r>
            <a:r>
              <a:rPr lang="ta-IN" sz="1050" b="1" dirty="0" smtClean="0">
                <a:solidFill>
                  <a:schemeClr val="bg1"/>
                </a:solidFill>
              </a:rPr>
              <a:t>உம் நன்மைகள்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என்னை பின் தொடருதே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அசையாத உம் நன்மைகள்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என்னை பின் தொடருதே .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எந்தன் ஜீவனே எந்தன் ஆசையே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அழகே என் இயேசுவே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அழகான உம் நன்மைகள்</a:t>
            </a:r>
          </a:p>
          <a:p>
            <a:pPr algn="l"/>
            <a:r>
              <a:rPr lang="ta-IN" sz="1050" b="1" dirty="0" smtClean="0">
                <a:solidFill>
                  <a:schemeClr val="bg1"/>
                </a:solidFill>
              </a:rPr>
              <a:t>என்னை பின் </a:t>
            </a:r>
            <a:r>
              <a:rPr lang="ta-IN" sz="1050" b="1" dirty="0" smtClean="0">
                <a:solidFill>
                  <a:schemeClr val="bg1"/>
                </a:solidFill>
              </a:rPr>
              <a:t>தொடருதே.</a:t>
            </a:r>
            <a:endParaRPr lang="en-US" sz="105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195</Words>
  <Application>Microsoft Office PowerPoint</Application>
  <PresentationFormat>On-screen Show (4:3)</PresentationFormat>
  <Paragraphs>57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Azhagana Nanmeigal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Azhagana Nanmeigal tamil</dc:title>
  <dc:creator>FRONT</dc:creator>
  <cp:lastModifiedBy>FRONT</cp:lastModifiedBy>
  <cp:revision>4</cp:revision>
  <dcterms:created xsi:type="dcterms:W3CDTF">2024-03-30T18:19:43Z</dcterms:created>
  <dcterms:modified xsi:type="dcterms:W3CDTF">2024-04-01T15:21:13Z</dcterms:modified>
</cp:coreProperties>
</file>