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38" autoAdjust="0"/>
    <p:restoredTop sz="94713" autoAdjust="0"/>
  </p:normalViewPr>
  <p:slideViewPr>
    <p:cSldViewPr>
      <p:cViewPr>
        <p:scale>
          <a:sx n="95" d="100"/>
          <a:sy n="95" d="100"/>
        </p:scale>
        <p:origin x="-292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0AC6D-B589-4F7F-A6C1-FBAF88A4067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6A120-5D0B-4328-91F8-B8884DFA91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tanan itugyan na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tanan</a:t>
            </a:r>
            <a:r>
              <a:rPr lang="en-US" b="1" dirty="0" smtClean="0"/>
              <a:t> </a:t>
            </a:r>
            <a:r>
              <a:rPr lang="en-US" b="1" dirty="0" err="1" smtClean="0"/>
              <a:t>itugyan</a:t>
            </a:r>
            <a:r>
              <a:rPr lang="en-US" b="1" dirty="0" smtClean="0"/>
              <a:t> </a:t>
            </a:r>
            <a:r>
              <a:rPr lang="en-US" b="1" dirty="0" err="1" smtClean="0"/>
              <a:t>nako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24384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itugyan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ihatag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Higugmaon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Adlaw-adlaw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KORO: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Ginatugyan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tanan</a:t>
            </a:r>
            <a:r>
              <a:rPr lang="en-US" sz="16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tanan</a:t>
            </a:r>
            <a:r>
              <a:rPr lang="en-US" sz="1600" b="1" dirty="0" smtClean="0">
                <a:solidFill>
                  <a:srgbClr val="FF0000"/>
                </a:solidFill>
              </a:rPr>
              <a:t>, O </a:t>
            </a:r>
            <a:r>
              <a:rPr lang="en-US" sz="1600" b="1" dirty="0" err="1" smtClean="0">
                <a:solidFill>
                  <a:srgbClr val="FF0000"/>
                </a:solidFill>
              </a:rPr>
              <a:t>Manluluwas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Ginatugyan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itugyan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tiilan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Kahilayan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gitalikdan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pagsundon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itugyan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Pun-on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panalangin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tanan itugyan nako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Tanan Akong Itugyan cebuano</dc:title>
  <dc:creator>FRONT</dc:creator>
  <cp:lastModifiedBy>FRONT</cp:lastModifiedBy>
  <cp:revision>9</cp:revision>
  <dcterms:created xsi:type="dcterms:W3CDTF">2024-04-13T17:57:10Z</dcterms:created>
  <dcterms:modified xsi:type="dcterms:W3CDTF">2024-04-17T14:49:14Z</dcterms:modified>
</cp:coreProperties>
</file>